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8" r:id="rId3"/>
    <p:sldId id="260" r:id="rId4"/>
    <p:sldId id="281" r:id="rId5"/>
    <p:sldId id="282" r:id="rId6"/>
    <p:sldId id="283" r:id="rId7"/>
    <p:sldId id="285" r:id="rId8"/>
    <p:sldId id="284" r:id="rId9"/>
    <p:sldId id="304" r:id="rId10"/>
    <p:sldId id="305" r:id="rId11"/>
    <p:sldId id="287" r:id="rId12"/>
    <p:sldId id="288" r:id="rId13"/>
    <p:sldId id="289" r:id="rId14"/>
    <p:sldId id="290" r:id="rId15"/>
    <p:sldId id="291" r:id="rId16"/>
    <p:sldId id="292" r:id="rId17"/>
    <p:sldId id="293" r:id="rId18"/>
    <p:sldId id="294" r:id="rId19"/>
    <p:sldId id="301" r:id="rId20"/>
    <p:sldId id="295" r:id="rId21"/>
    <p:sldId id="296" r:id="rId22"/>
    <p:sldId id="297" r:id="rId23"/>
    <p:sldId id="298" r:id="rId24"/>
    <p:sldId id="299" r:id="rId25"/>
    <p:sldId id="300" r:id="rId26"/>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ssandro Rosa" initials="AR" lastIdx="1" clrIdx="0">
    <p:extLst>
      <p:ext uri="{19B8F6BF-5375-455C-9EA6-DF929625EA0E}">
        <p15:presenceInfo xmlns:p15="http://schemas.microsoft.com/office/powerpoint/2012/main" userId="160ebd4fdc994b8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8E9E"/>
    <a:srgbClr val="E9F0F7"/>
    <a:srgbClr val="EAF0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536E25-9D17-42E3-960A-FA0526E3A4A0}" v="632" dt="2021-07-10T14:33:54.697"/>
    <p1510:client id="{C44D9B2A-9A85-4696-B834-6E073568E973}" v="485" dt="2021-07-10T09:38:43.655"/>
  </p1510:revLst>
</p1510:revInfo>
</file>

<file path=ppt/tableStyles.xml><?xml version="1.0" encoding="utf-8"?>
<a:tblStyleLst xmlns:a="http://schemas.openxmlformats.org/drawingml/2006/main" def="{5C22544A-7EE6-4342-B048-85BDC9FD1C3A}">
  <a:tblStyle styleId="{3C2FFA5D-87B4-456A-9821-1D502468CF0F}" styleName="Stile con tema 1 - Color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Stile con tema 1 - Colore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Stile con tema 1 - Colore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D113A9D2-9D6B-4929-AA2D-F23B5EE8CBE7}" styleName="Stile con tema 2 - Colore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FD4443E-F989-4FC4-A0C8-D5A2AF1F390B}" styleName="Stile scuro 1 - Colore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Stile scuro 1 - Colore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27F97BB-C833-4FB7-BDE5-3F7075034690}" styleName="Stile con tema 2 - Colore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4C1A8A3-306A-4EB7-A6B1-4F7E0EB9C5D6}" styleName="Stile medio 3 - Colore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Stile medio 3 - Colore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ssandro Rosa" userId="160ebd4fdc994b88" providerId="LiveId" clId="{CAF1325F-95DE-4613-9E6E-97D279CDFE1B}"/>
    <pc:docChg chg="custSel addSld modSld sldOrd">
      <pc:chgData name="Alessandro Rosa" userId="160ebd4fdc994b88" providerId="LiveId" clId="{CAF1325F-95DE-4613-9E6E-97D279CDFE1B}" dt="2021-06-28T09:48:02.356" v="2250" actId="20577"/>
      <pc:docMkLst>
        <pc:docMk/>
      </pc:docMkLst>
      <pc:sldChg chg="modSp mod">
        <pc:chgData name="Alessandro Rosa" userId="160ebd4fdc994b88" providerId="LiveId" clId="{CAF1325F-95DE-4613-9E6E-97D279CDFE1B}" dt="2021-06-28T09:48:02.356" v="2250" actId="20577"/>
        <pc:sldMkLst>
          <pc:docMk/>
          <pc:sldMk cId="1791343948" sldId="287"/>
        </pc:sldMkLst>
        <pc:graphicFrameChg chg="mod">
          <ac:chgData name="Alessandro Rosa" userId="160ebd4fdc994b88" providerId="LiveId" clId="{CAF1325F-95DE-4613-9E6E-97D279CDFE1B}" dt="2021-06-28T09:48:02.356" v="2250" actId="20577"/>
          <ac:graphicFrameMkLst>
            <pc:docMk/>
            <pc:sldMk cId="1791343948" sldId="287"/>
            <ac:graphicFrameMk id="20" creationId="{2107C155-CF37-4BED-975F-E64D1266AD0B}"/>
          </ac:graphicFrameMkLst>
        </pc:graphicFrameChg>
      </pc:sldChg>
      <pc:sldChg chg="modSp mod">
        <pc:chgData name="Alessandro Rosa" userId="160ebd4fdc994b88" providerId="LiveId" clId="{CAF1325F-95DE-4613-9E6E-97D279CDFE1B}" dt="2021-06-28T08:58:19.775" v="1066" actId="20577"/>
        <pc:sldMkLst>
          <pc:docMk/>
          <pc:sldMk cId="2004616970" sldId="294"/>
        </pc:sldMkLst>
        <pc:graphicFrameChg chg="mod">
          <ac:chgData name="Alessandro Rosa" userId="160ebd4fdc994b88" providerId="LiveId" clId="{CAF1325F-95DE-4613-9E6E-97D279CDFE1B}" dt="2021-06-28T08:58:19.775" v="1066" actId="20577"/>
          <ac:graphicFrameMkLst>
            <pc:docMk/>
            <pc:sldMk cId="2004616970" sldId="294"/>
            <ac:graphicFrameMk id="17" creationId="{E133762E-A84C-4258-A74A-875AF4088582}"/>
          </ac:graphicFrameMkLst>
        </pc:graphicFrameChg>
        <pc:picChg chg="mod">
          <ac:chgData name="Alessandro Rosa" userId="160ebd4fdc994b88" providerId="LiveId" clId="{CAF1325F-95DE-4613-9E6E-97D279CDFE1B}" dt="2021-06-28T08:58:13.902" v="1065" actId="1076"/>
          <ac:picMkLst>
            <pc:docMk/>
            <pc:sldMk cId="2004616970" sldId="294"/>
            <ac:picMk id="19" creationId="{5183B366-5B0D-4B6C-B803-973C87A5FA29}"/>
          </ac:picMkLst>
        </pc:picChg>
      </pc:sldChg>
      <pc:sldChg chg="modSp mod">
        <pc:chgData name="Alessandro Rosa" userId="160ebd4fdc994b88" providerId="LiveId" clId="{CAF1325F-95DE-4613-9E6E-97D279CDFE1B}" dt="2021-06-28T08:49:01.338" v="1057" actId="3626"/>
        <pc:sldMkLst>
          <pc:docMk/>
          <pc:sldMk cId="3266438356" sldId="296"/>
        </pc:sldMkLst>
        <pc:spChg chg="mod">
          <ac:chgData name="Alessandro Rosa" userId="160ebd4fdc994b88" providerId="LiveId" clId="{CAF1325F-95DE-4613-9E6E-97D279CDFE1B}" dt="2021-06-28T08:49:01.338" v="1057" actId="3626"/>
          <ac:spMkLst>
            <pc:docMk/>
            <pc:sldMk cId="3266438356" sldId="296"/>
            <ac:spMk id="16" creationId="{E1C5D9C2-A4BE-4966-A61F-AC45F6D1B34E}"/>
          </ac:spMkLst>
        </pc:spChg>
      </pc:sldChg>
      <pc:sldChg chg="modSp mod">
        <pc:chgData name="Alessandro Rosa" userId="160ebd4fdc994b88" providerId="LiveId" clId="{CAF1325F-95DE-4613-9E6E-97D279CDFE1B}" dt="2021-06-28T08:49:21.049" v="1058" actId="3626"/>
        <pc:sldMkLst>
          <pc:docMk/>
          <pc:sldMk cId="2025027296" sldId="297"/>
        </pc:sldMkLst>
        <pc:spChg chg="mod">
          <ac:chgData name="Alessandro Rosa" userId="160ebd4fdc994b88" providerId="LiveId" clId="{CAF1325F-95DE-4613-9E6E-97D279CDFE1B}" dt="2021-06-28T08:49:21.049" v="1058" actId="3626"/>
          <ac:spMkLst>
            <pc:docMk/>
            <pc:sldMk cId="2025027296" sldId="297"/>
            <ac:spMk id="16" creationId="{E1C5D9C2-A4BE-4966-A61F-AC45F6D1B34E}"/>
          </ac:spMkLst>
        </pc:spChg>
      </pc:sldChg>
      <pc:sldChg chg="modSp mod">
        <pc:chgData name="Alessandro Rosa" userId="160ebd4fdc994b88" providerId="LiveId" clId="{CAF1325F-95DE-4613-9E6E-97D279CDFE1B}" dt="2021-06-28T08:40:35.685" v="501" actId="207"/>
        <pc:sldMkLst>
          <pc:docMk/>
          <pc:sldMk cId="3145433334" sldId="298"/>
        </pc:sldMkLst>
        <pc:graphicFrameChg chg="mod modGraphic">
          <ac:chgData name="Alessandro Rosa" userId="160ebd4fdc994b88" providerId="LiveId" clId="{CAF1325F-95DE-4613-9E6E-97D279CDFE1B}" dt="2021-06-28T08:40:35.685" v="501" actId="207"/>
          <ac:graphicFrameMkLst>
            <pc:docMk/>
            <pc:sldMk cId="3145433334" sldId="298"/>
            <ac:graphicFrameMk id="17" creationId="{E133762E-A84C-4258-A74A-875AF4088582}"/>
          </ac:graphicFrameMkLst>
        </pc:graphicFrameChg>
      </pc:sldChg>
      <pc:sldChg chg="modSp mod">
        <pc:chgData name="Alessandro Rosa" userId="160ebd4fdc994b88" providerId="LiveId" clId="{CAF1325F-95DE-4613-9E6E-97D279CDFE1B}" dt="2021-06-28T08:43:24.907" v="1056" actId="20577"/>
        <pc:sldMkLst>
          <pc:docMk/>
          <pc:sldMk cId="3468660491" sldId="299"/>
        </pc:sldMkLst>
        <pc:graphicFrameChg chg="mod">
          <ac:chgData name="Alessandro Rosa" userId="160ebd4fdc994b88" providerId="LiveId" clId="{CAF1325F-95DE-4613-9E6E-97D279CDFE1B}" dt="2021-06-28T08:43:24.907" v="1056" actId="20577"/>
          <ac:graphicFrameMkLst>
            <pc:docMk/>
            <pc:sldMk cId="3468660491" sldId="299"/>
            <ac:graphicFrameMk id="17" creationId="{E133762E-A84C-4258-A74A-875AF4088582}"/>
          </ac:graphicFrameMkLst>
        </pc:graphicFrameChg>
      </pc:sldChg>
      <pc:sldChg chg="modSp mod">
        <pc:chgData name="Alessandro Rosa" userId="160ebd4fdc994b88" providerId="LiveId" clId="{CAF1325F-95DE-4613-9E6E-97D279CDFE1B}" dt="2021-06-28T09:31:49.764" v="2248" actId="20577"/>
        <pc:sldMkLst>
          <pc:docMk/>
          <pc:sldMk cId="3470283850" sldId="300"/>
        </pc:sldMkLst>
        <pc:graphicFrameChg chg="mod">
          <ac:chgData name="Alessandro Rosa" userId="160ebd4fdc994b88" providerId="LiveId" clId="{CAF1325F-95DE-4613-9E6E-97D279CDFE1B}" dt="2021-06-28T09:31:49.764" v="2248" actId="20577"/>
          <ac:graphicFrameMkLst>
            <pc:docMk/>
            <pc:sldMk cId="3470283850" sldId="300"/>
            <ac:graphicFrameMk id="17" creationId="{E133762E-A84C-4258-A74A-875AF4088582}"/>
          </ac:graphicFrameMkLst>
        </pc:graphicFrameChg>
      </pc:sldChg>
      <pc:sldChg chg="modSp add mod ord">
        <pc:chgData name="Alessandro Rosa" userId="160ebd4fdc994b88" providerId="LiveId" clId="{CAF1325F-95DE-4613-9E6E-97D279CDFE1B}" dt="2021-06-28T09:29:04.258" v="2207" actId="20577"/>
        <pc:sldMkLst>
          <pc:docMk/>
          <pc:sldMk cId="2833615796" sldId="301"/>
        </pc:sldMkLst>
        <pc:spChg chg="mod">
          <ac:chgData name="Alessandro Rosa" userId="160ebd4fdc994b88" providerId="LiveId" clId="{CAF1325F-95DE-4613-9E6E-97D279CDFE1B}" dt="2021-06-28T09:22:34.916" v="1152" actId="20577"/>
          <ac:spMkLst>
            <pc:docMk/>
            <pc:sldMk cId="2833615796" sldId="301"/>
            <ac:spMk id="9" creationId="{8183AE91-275B-4982-894B-FF1CDAC8D8B4}"/>
          </ac:spMkLst>
        </pc:spChg>
        <pc:spChg chg="mod">
          <ac:chgData name="Alessandro Rosa" userId="160ebd4fdc994b88" providerId="LiveId" clId="{CAF1325F-95DE-4613-9E6E-97D279CDFE1B}" dt="2021-06-28T09:22:42.310" v="1169" actId="20577"/>
          <ac:spMkLst>
            <pc:docMk/>
            <pc:sldMk cId="2833615796" sldId="301"/>
            <ac:spMk id="16" creationId="{E1C5D9C2-A4BE-4966-A61F-AC45F6D1B34E}"/>
          </ac:spMkLst>
        </pc:spChg>
        <pc:graphicFrameChg chg="mod">
          <ac:chgData name="Alessandro Rosa" userId="160ebd4fdc994b88" providerId="LiveId" clId="{CAF1325F-95DE-4613-9E6E-97D279CDFE1B}" dt="2021-06-28T09:29:04.258" v="2207" actId="20577"/>
          <ac:graphicFrameMkLst>
            <pc:docMk/>
            <pc:sldMk cId="2833615796" sldId="301"/>
            <ac:graphicFrameMk id="17" creationId="{E133762E-A84C-4258-A74A-875AF4088582}"/>
          </ac:graphicFrameMkLst>
        </pc:graphicFrameChg>
      </pc:sldChg>
    </pc:docChg>
  </pc:docChgLst>
  <pc:docChgLst>
    <pc:chgData name="Alessandro Rosa" userId="160ebd4fdc994b88" providerId="LiveId" clId="{6C536E25-9D17-42E3-960A-FA0526E3A4A0}"/>
    <pc:docChg chg="undo redo custSel addSld delSld modSld sldOrd">
      <pc:chgData name="Alessandro Rosa" userId="160ebd4fdc994b88" providerId="LiveId" clId="{6C536E25-9D17-42E3-960A-FA0526E3A4A0}" dt="2021-07-10T14:33:54.696" v="755"/>
      <pc:docMkLst>
        <pc:docMk/>
      </pc:docMkLst>
      <pc:sldChg chg="modSp">
        <pc:chgData name="Alessandro Rosa" userId="160ebd4fdc994b88" providerId="LiveId" clId="{6C536E25-9D17-42E3-960A-FA0526E3A4A0}" dt="2021-07-10T14:32:56.973" v="752" actId="20577"/>
        <pc:sldMkLst>
          <pc:docMk/>
          <pc:sldMk cId="2775929483" sldId="282"/>
        </pc:sldMkLst>
        <pc:graphicFrameChg chg="mod">
          <ac:chgData name="Alessandro Rosa" userId="160ebd4fdc994b88" providerId="LiveId" clId="{6C536E25-9D17-42E3-960A-FA0526E3A4A0}" dt="2021-07-10T14:32:56.973" v="752" actId="20577"/>
          <ac:graphicFrameMkLst>
            <pc:docMk/>
            <pc:sldMk cId="2775929483" sldId="282"/>
            <ac:graphicFrameMk id="17" creationId="{E133762E-A84C-4258-A74A-875AF4088582}"/>
          </ac:graphicFrameMkLst>
        </pc:graphicFrameChg>
      </pc:sldChg>
      <pc:sldChg chg="modSp mod">
        <pc:chgData name="Alessandro Rosa" userId="160ebd4fdc994b88" providerId="LiveId" clId="{6C536E25-9D17-42E3-960A-FA0526E3A4A0}" dt="2021-07-10T14:24:42.407" v="536"/>
        <pc:sldMkLst>
          <pc:docMk/>
          <pc:sldMk cId="3570697573" sldId="283"/>
        </pc:sldMkLst>
        <pc:graphicFrameChg chg="mod modGraphic">
          <ac:chgData name="Alessandro Rosa" userId="160ebd4fdc994b88" providerId="LiveId" clId="{6C536E25-9D17-42E3-960A-FA0526E3A4A0}" dt="2021-07-10T14:24:42.407" v="536"/>
          <ac:graphicFrameMkLst>
            <pc:docMk/>
            <pc:sldMk cId="3570697573" sldId="283"/>
            <ac:graphicFrameMk id="17" creationId="{E133762E-A84C-4258-A74A-875AF4088582}"/>
          </ac:graphicFrameMkLst>
        </pc:graphicFrameChg>
      </pc:sldChg>
      <pc:sldChg chg="ord">
        <pc:chgData name="Alessandro Rosa" userId="160ebd4fdc994b88" providerId="LiveId" clId="{6C536E25-9D17-42E3-960A-FA0526E3A4A0}" dt="2021-07-10T14:13:45.528" v="511"/>
        <pc:sldMkLst>
          <pc:docMk/>
          <pc:sldMk cId="3348790363" sldId="285"/>
        </pc:sldMkLst>
      </pc:sldChg>
      <pc:sldChg chg="del">
        <pc:chgData name="Alessandro Rosa" userId="160ebd4fdc994b88" providerId="LiveId" clId="{6C536E25-9D17-42E3-960A-FA0526E3A4A0}" dt="2021-07-10T14:13:34.943" v="509" actId="2696"/>
        <pc:sldMkLst>
          <pc:docMk/>
          <pc:sldMk cId="2075154568" sldId="286"/>
        </pc:sldMkLst>
      </pc:sldChg>
      <pc:sldChg chg="addSp delSp modSp mod">
        <pc:chgData name="Alessandro Rosa" userId="160ebd4fdc994b88" providerId="LiveId" clId="{6C536E25-9D17-42E3-960A-FA0526E3A4A0}" dt="2021-07-10T14:33:47.862" v="754" actId="2711"/>
        <pc:sldMkLst>
          <pc:docMk/>
          <pc:sldMk cId="1791343948" sldId="287"/>
        </pc:sldMkLst>
        <pc:graphicFrameChg chg="add del mod">
          <ac:chgData name="Alessandro Rosa" userId="160ebd4fdc994b88" providerId="LiveId" clId="{6C536E25-9D17-42E3-960A-FA0526E3A4A0}" dt="2021-07-10T14:31:39.656" v="718"/>
          <ac:graphicFrameMkLst>
            <pc:docMk/>
            <pc:sldMk cId="1791343948" sldId="287"/>
            <ac:graphicFrameMk id="18" creationId="{9FF5DF2C-ADE4-4AD4-BA5E-65A29ACAAFCA}"/>
          </ac:graphicFrameMkLst>
        </pc:graphicFrameChg>
        <pc:graphicFrameChg chg="mod modGraphic">
          <ac:chgData name="Alessandro Rosa" userId="160ebd4fdc994b88" providerId="LiveId" clId="{6C536E25-9D17-42E3-960A-FA0526E3A4A0}" dt="2021-07-10T14:31:29.398" v="716" actId="255"/>
          <ac:graphicFrameMkLst>
            <pc:docMk/>
            <pc:sldMk cId="1791343948" sldId="287"/>
            <ac:graphicFrameMk id="20" creationId="{2107C155-CF37-4BED-975F-E64D1266AD0B}"/>
          </ac:graphicFrameMkLst>
        </pc:graphicFrameChg>
        <pc:graphicFrameChg chg="add del mod">
          <ac:chgData name="Alessandro Rosa" userId="160ebd4fdc994b88" providerId="LiveId" clId="{6C536E25-9D17-42E3-960A-FA0526E3A4A0}" dt="2021-07-10T14:33:47.862" v="754" actId="2711"/>
          <ac:graphicFrameMkLst>
            <pc:docMk/>
            <pc:sldMk cId="1791343948" sldId="287"/>
            <ac:graphicFrameMk id="23" creationId="{3A80DD07-699B-42B3-8349-D9E39A19ED2E}"/>
          </ac:graphicFrameMkLst>
        </pc:graphicFrameChg>
      </pc:sldChg>
      <pc:sldChg chg="modSp">
        <pc:chgData name="Alessandro Rosa" userId="160ebd4fdc994b88" providerId="LiveId" clId="{6C536E25-9D17-42E3-960A-FA0526E3A4A0}" dt="2021-07-08T16:08:24.244" v="1"/>
        <pc:sldMkLst>
          <pc:docMk/>
          <pc:sldMk cId="3468660491" sldId="299"/>
        </pc:sldMkLst>
        <pc:graphicFrameChg chg="mod">
          <ac:chgData name="Alessandro Rosa" userId="160ebd4fdc994b88" providerId="LiveId" clId="{6C536E25-9D17-42E3-960A-FA0526E3A4A0}" dt="2021-07-08T16:08:24.244" v="1"/>
          <ac:graphicFrameMkLst>
            <pc:docMk/>
            <pc:sldMk cId="3468660491" sldId="299"/>
            <ac:graphicFrameMk id="17" creationId="{E133762E-A84C-4258-A74A-875AF4088582}"/>
          </ac:graphicFrameMkLst>
        </pc:graphicFrameChg>
      </pc:sldChg>
      <pc:sldChg chg="modSp">
        <pc:chgData name="Alessandro Rosa" userId="160ebd4fdc994b88" providerId="LiveId" clId="{6C536E25-9D17-42E3-960A-FA0526E3A4A0}" dt="2021-07-08T16:09:54.195" v="21" actId="20577"/>
        <pc:sldMkLst>
          <pc:docMk/>
          <pc:sldMk cId="3470283850" sldId="300"/>
        </pc:sldMkLst>
        <pc:graphicFrameChg chg="mod">
          <ac:chgData name="Alessandro Rosa" userId="160ebd4fdc994b88" providerId="LiveId" clId="{6C536E25-9D17-42E3-960A-FA0526E3A4A0}" dt="2021-07-08T16:09:54.195" v="21" actId="20577"/>
          <ac:graphicFrameMkLst>
            <pc:docMk/>
            <pc:sldMk cId="3470283850" sldId="300"/>
            <ac:graphicFrameMk id="17" creationId="{E133762E-A84C-4258-A74A-875AF4088582}"/>
          </ac:graphicFrameMkLst>
        </pc:graphicFrameChg>
      </pc:sldChg>
      <pc:sldChg chg="addSp delSp modSp add del mod ord">
        <pc:chgData name="Alessandro Rosa" userId="160ebd4fdc994b88" providerId="LiveId" clId="{6C536E25-9D17-42E3-960A-FA0526E3A4A0}" dt="2021-07-10T14:27:47.594" v="702" actId="2696"/>
        <pc:sldMkLst>
          <pc:docMk/>
          <pc:sldMk cId="1528150652" sldId="302"/>
        </pc:sldMkLst>
        <pc:spChg chg="add del mod">
          <ac:chgData name="Alessandro Rosa" userId="160ebd4fdc994b88" providerId="LiveId" clId="{6C536E25-9D17-42E3-960A-FA0526E3A4A0}" dt="2021-07-10T14:25:50.976" v="544" actId="11529"/>
          <ac:spMkLst>
            <pc:docMk/>
            <pc:sldMk cId="1528150652" sldId="302"/>
            <ac:spMk id="10" creationId="{16575DE6-401D-4001-AEF9-A24ADF22C0CA}"/>
          </ac:spMkLst>
        </pc:spChg>
        <pc:spChg chg="mod">
          <ac:chgData name="Alessandro Rosa" userId="160ebd4fdc994b88" providerId="LiveId" clId="{6C536E25-9D17-42E3-960A-FA0526E3A4A0}" dt="2021-07-10T14:08:06.076" v="35" actId="20577"/>
          <ac:spMkLst>
            <pc:docMk/>
            <pc:sldMk cId="1528150652" sldId="302"/>
            <ac:spMk id="16" creationId="{E1C5D9C2-A4BE-4966-A61F-AC45F6D1B34E}"/>
          </ac:spMkLst>
        </pc:spChg>
        <pc:spChg chg="mod">
          <ac:chgData name="Alessandro Rosa" userId="160ebd4fdc994b88" providerId="LiveId" clId="{6C536E25-9D17-42E3-960A-FA0526E3A4A0}" dt="2021-07-10T14:25:58.453" v="545" actId="18245"/>
          <ac:spMkLst>
            <pc:docMk/>
            <pc:sldMk cId="1528150652" sldId="302"/>
            <ac:spMk id="18" creationId="{058C70AD-232C-497C-B8C2-9C5A35039753}"/>
          </ac:spMkLst>
        </pc:spChg>
        <pc:spChg chg="mod">
          <ac:chgData name="Alessandro Rosa" userId="160ebd4fdc994b88" providerId="LiveId" clId="{6C536E25-9D17-42E3-960A-FA0526E3A4A0}" dt="2021-07-10T14:25:58.453" v="545" actId="18245"/>
          <ac:spMkLst>
            <pc:docMk/>
            <pc:sldMk cId="1528150652" sldId="302"/>
            <ac:spMk id="19" creationId="{A0030A5A-F461-4CCD-A2B5-E4E0D48B487F}"/>
          </ac:spMkLst>
        </pc:spChg>
        <pc:spChg chg="mod">
          <ac:chgData name="Alessandro Rosa" userId="160ebd4fdc994b88" providerId="LiveId" clId="{6C536E25-9D17-42E3-960A-FA0526E3A4A0}" dt="2021-07-10T14:25:58.453" v="545" actId="18245"/>
          <ac:spMkLst>
            <pc:docMk/>
            <pc:sldMk cId="1528150652" sldId="302"/>
            <ac:spMk id="21" creationId="{B6ED8604-9261-4358-AD45-D0DD170FB523}"/>
          </ac:spMkLst>
        </pc:spChg>
        <pc:spChg chg="mod">
          <ac:chgData name="Alessandro Rosa" userId="160ebd4fdc994b88" providerId="LiveId" clId="{6C536E25-9D17-42E3-960A-FA0526E3A4A0}" dt="2021-07-10T14:25:58.453" v="545" actId="18245"/>
          <ac:spMkLst>
            <pc:docMk/>
            <pc:sldMk cId="1528150652" sldId="302"/>
            <ac:spMk id="24" creationId="{8208D872-1654-4E67-B43A-2F5272553BE7}"/>
          </ac:spMkLst>
        </pc:spChg>
        <pc:spChg chg="mod">
          <ac:chgData name="Alessandro Rosa" userId="160ebd4fdc994b88" providerId="LiveId" clId="{6C536E25-9D17-42E3-960A-FA0526E3A4A0}" dt="2021-07-10T14:25:58.453" v="545" actId="18245"/>
          <ac:spMkLst>
            <pc:docMk/>
            <pc:sldMk cId="1528150652" sldId="302"/>
            <ac:spMk id="25" creationId="{85AC6EC3-4AB4-45B7-B3C8-5C2ABAFE8223}"/>
          </ac:spMkLst>
        </pc:spChg>
        <pc:spChg chg="mod">
          <ac:chgData name="Alessandro Rosa" userId="160ebd4fdc994b88" providerId="LiveId" clId="{6C536E25-9D17-42E3-960A-FA0526E3A4A0}" dt="2021-07-10T14:25:58.453" v="545" actId="18245"/>
          <ac:spMkLst>
            <pc:docMk/>
            <pc:sldMk cId="1528150652" sldId="302"/>
            <ac:spMk id="26" creationId="{95EF9F05-95C0-43D1-A399-660EAA983E7A}"/>
          </ac:spMkLst>
        </pc:spChg>
        <pc:spChg chg="mod">
          <ac:chgData name="Alessandro Rosa" userId="160ebd4fdc994b88" providerId="LiveId" clId="{6C536E25-9D17-42E3-960A-FA0526E3A4A0}" dt="2021-07-10T14:25:58.453" v="545" actId="18245"/>
          <ac:spMkLst>
            <pc:docMk/>
            <pc:sldMk cId="1528150652" sldId="302"/>
            <ac:spMk id="27" creationId="{BC88B1B2-07BA-4000-B343-8EE42B399F8F}"/>
          </ac:spMkLst>
        </pc:spChg>
        <pc:spChg chg="mod">
          <ac:chgData name="Alessandro Rosa" userId="160ebd4fdc994b88" providerId="LiveId" clId="{6C536E25-9D17-42E3-960A-FA0526E3A4A0}" dt="2021-07-10T14:25:58.453" v="545" actId="18245"/>
          <ac:spMkLst>
            <pc:docMk/>
            <pc:sldMk cId="1528150652" sldId="302"/>
            <ac:spMk id="28" creationId="{5452AFC4-D0B5-49C0-8B41-18B18A2C5547}"/>
          </ac:spMkLst>
        </pc:spChg>
        <pc:grpChg chg="mod">
          <ac:chgData name="Alessandro Rosa" userId="160ebd4fdc994b88" providerId="LiveId" clId="{6C536E25-9D17-42E3-960A-FA0526E3A4A0}" dt="2021-07-10T14:25:58.453" v="545" actId="18245"/>
          <ac:grpSpMkLst>
            <pc:docMk/>
            <pc:sldMk cId="1528150652" sldId="302"/>
            <ac:grpSpMk id="17" creationId="{93838742-5190-4AD5-897D-F4EDAAFD8CE5}"/>
          </ac:grpSpMkLst>
        </pc:grpChg>
        <pc:graphicFrameChg chg="del mod modGraphic">
          <ac:chgData name="Alessandro Rosa" userId="160ebd4fdc994b88" providerId="LiveId" clId="{6C536E25-9D17-42E3-960A-FA0526E3A4A0}" dt="2021-07-10T14:09:47.684" v="182" actId="26606"/>
          <ac:graphicFrameMkLst>
            <pc:docMk/>
            <pc:sldMk cId="1528150652" sldId="302"/>
            <ac:graphicFrameMk id="20" creationId="{2107C155-CF37-4BED-975F-E64D1266AD0B}"/>
          </ac:graphicFrameMkLst>
        </pc:graphicFrameChg>
        <pc:graphicFrameChg chg="add del mod modGraphic">
          <ac:chgData name="Alessandro Rosa" userId="160ebd4fdc994b88" providerId="LiveId" clId="{6C536E25-9D17-42E3-960A-FA0526E3A4A0}" dt="2021-07-10T14:25:58.453" v="545" actId="18245"/>
          <ac:graphicFrameMkLst>
            <pc:docMk/>
            <pc:sldMk cId="1528150652" sldId="302"/>
            <ac:graphicFrameMk id="22" creationId="{F54F9DCA-10A4-4DE2-9EE4-03893459820A}"/>
          </ac:graphicFrameMkLst>
        </pc:graphicFrameChg>
        <pc:graphicFrameChg chg="del mod">
          <ac:chgData name="Alessandro Rosa" userId="160ebd4fdc994b88" providerId="LiveId" clId="{6C536E25-9D17-42E3-960A-FA0526E3A4A0}" dt="2021-07-10T14:09:39.992" v="179" actId="478"/>
          <ac:graphicFrameMkLst>
            <pc:docMk/>
            <pc:sldMk cId="1528150652" sldId="302"/>
            <ac:graphicFrameMk id="23" creationId="{3A80DD07-699B-42B3-8349-D9E39A19ED2E}"/>
          </ac:graphicFrameMkLst>
        </pc:graphicFrameChg>
      </pc:sldChg>
      <pc:sldChg chg="delSp modSp add del mod ord">
        <pc:chgData name="Alessandro Rosa" userId="160ebd4fdc994b88" providerId="LiveId" clId="{6C536E25-9D17-42E3-960A-FA0526E3A4A0}" dt="2021-07-10T14:13:30.672" v="508" actId="2696"/>
        <pc:sldMkLst>
          <pc:docMk/>
          <pc:sldMk cId="1775844529" sldId="303"/>
        </pc:sldMkLst>
        <pc:spChg chg="mod">
          <ac:chgData name="Alessandro Rosa" userId="160ebd4fdc994b88" providerId="LiveId" clId="{6C536E25-9D17-42E3-960A-FA0526E3A4A0}" dt="2021-07-10T14:10:10.460" v="215" actId="20577"/>
          <ac:spMkLst>
            <pc:docMk/>
            <pc:sldMk cId="1775844529" sldId="303"/>
            <ac:spMk id="16" creationId="{E1C5D9C2-A4BE-4966-A61F-AC45F6D1B34E}"/>
          </ac:spMkLst>
        </pc:spChg>
        <pc:graphicFrameChg chg="mod">
          <ac:chgData name="Alessandro Rosa" userId="160ebd4fdc994b88" providerId="LiveId" clId="{6C536E25-9D17-42E3-960A-FA0526E3A4A0}" dt="2021-07-10T14:11:59.013" v="468" actId="313"/>
          <ac:graphicFrameMkLst>
            <pc:docMk/>
            <pc:sldMk cId="1775844529" sldId="303"/>
            <ac:graphicFrameMk id="20" creationId="{2107C155-CF37-4BED-975F-E64D1266AD0B}"/>
          </ac:graphicFrameMkLst>
        </pc:graphicFrameChg>
        <pc:graphicFrameChg chg="del">
          <ac:chgData name="Alessandro Rosa" userId="160ebd4fdc994b88" providerId="LiveId" clId="{6C536E25-9D17-42E3-960A-FA0526E3A4A0}" dt="2021-07-10T14:10:02.438" v="186" actId="478"/>
          <ac:graphicFrameMkLst>
            <pc:docMk/>
            <pc:sldMk cId="1775844529" sldId="303"/>
            <ac:graphicFrameMk id="23" creationId="{3A80DD07-699B-42B3-8349-D9E39A19ED2E}"/>
          </ac:graphicFrameMkLst>
        </pc:graphicFrameChg>
      </pc:sldChg>
      <pc:sldChg chg="modSp add mod">
        <pc:chgData name="Alessandro Rosa" userId="160ebd4fdc994b88" providerId="LiveId" clId="{6C536E25-9D17-42E3-960A-FA0526E3A4A0}" dt="2021-07-10T14:33:54.696" v="755"/>
        <pc:sldMkLst>
          <pc:docMk/>
          <pc:sldMk cId="2688766296" sldId="304"/>
        </pc:sldMkLst>
        <pc:graphicFrameChg chg="add mod modGraphic">
          <ac:chgData name="Alessandro Rosa" userId="160ebd4fdc994b88" providerId="LiveId" clId="{6C536E25-9D17-42E3-960A-FA0526E3A4A0}" dt="2021-07-10T14:33:54.696" v="755"/>
          <ac:graphicFrameMkLst>
            <pc:docMk/>
            <pc:sldMk cId="2688766296" sldId="304"/>
            <ac:graphicFrameMk id="20" creationId="{2107C155-CF37-4BED-975F-E64D1266AD0B}"/>
          </ac:graphicFrameMkLst>
        </pc:graphicFrameChg>
      </pc:sldChg>
      <pc:sldChg chg="delSp modSp add mod ord">
        <pc:chgData name="Alessandro Rosa" userId="160ebd4fdc994b88" providerId="LiveId" clId="{6C536E25-9D17-42E3-960A-FA0526E3A4A0}" dt="2021-07-10T14:33:42.046" v="753" actId="2711"/>
        <pc:sldMkLst>
          <pc:docMk/>
          <pc:sldMk cId="2479810934" sldId="305"/>
        </pc:sldMkLst>
        <pc:spChg chg="mod">
          <ac:chgData name="Alessandro Rosa" userId="160ebd4fdc994b88" providerId="LiveId" clId="{6C536E25-9D17-42E3-960A-FA0526E3A4A0}" dt="2021-07-10T14:26:31.941" v="554" actId="20577"/>
          <ac:spMkLst>
            <pc:docMk/>
            <pc:sldMk cId="2479810934" sldId="305"/>
            <ac:spMk id="16" creationId="{E1C5D9C2-A4BE-4966-A61F-AC45F6D1B34E}"/>
          </ac:spMkLst>
        </pc:spChg>
        <pc:graphicFrameChg chg="add mod modGraphic">
          <ac:chgData name="Alessandro Rosa" userId="160ebd4fdc994b88" providerId="LiveId" clId="{6C536E25-9D17-42E3-960A-FA0526E3A4A0}" dt="2021-07-10T14:33:42.046" v="753" actId="2711"/>
          <ac:graphicFrameMkLst>
            <pc:docMk/>
            <pc:sldMk cId="2479810934" sldId="305"/>
            <ac:graphicFrameMk id="20" creationId="{2107C155-CF37-4BED-975F-E64D1266AD0B}"/>
          </ac:graphicFrameMkLst>
        </pc:graphicFrameChg>
        <pc:graphicFrameChg chg="del mod">
          <ac:chgData name="Alessandro Rosa" userId="160ebd4fdc994b88" providerId="LiveId" clId="{6C536E25-9D17-42E3-960A-FA0526E3A4A0}" dt="2021-07-10T14:26:54.294" v="556" actId="478"/>
          <ac:graphicFrameMkLst>
            <pc:docMk/>
            <pc:sldMk cId="2479810934" sldId="305"/>
            <ac:graphicFrameMk id="23" creationId="{3A80DD07-699B-42B3-8349-D9E39A19ED2E}"/>
          </ac:graphicFrameMkLst>
        </pc:graphicFrameChg>
      </pc:sldChg>
    </pc:docChg>
  </pc:docChgLst>
  <pc:docChgLst>
    <pc:chgData name="Alessandro Rosa" userId="160ebd4fdc994b88" providerId="LiveId" clId="{C44D9B2A-9A85-4696-B834-6E073568E973}"/>
    <pc:docChg chg="undo custSel addSld delSld modSld sldOrd">
      <pc:chgData name="Alessandro Rosa" userId="160ebd4fdc994b88" providerId="LiveId" clId="{C44D9B2A-9A85-4696-B834-6E073568E973}" dt="2021-07-10T09:39:08.137" v="559" actId="20577"/>
      <pc:docMkLst>
        <pc:docMk/>
      </pc:docMkLst>
      <pc:sldChg chg="delSp modSp mod">
        <pc:chgData name="Alessandro Rosa" userId="160ebd4fdc994b88" providerId="LiveId" clId="{C44D9B2A-9A85-4696-B834-6E073568E973}" dt="2021-07-07T10:39:48.211" v="1" actId="478"/>
        <pc:sldMkLst>
          <pc:docMk/>
          <pc:sldMk cId="0" sldId="256"/>
        </pc:sldMkLst>
        <pc:spChg chg="del mod">
          <ac:chgData name="Alessandro Rosa" userId="160ebd4fdc994b88" providerId="LiveId" clId="{C44D9B2A-9A85-4696-B834-6E073568E973}" dt="2021-07-07T10:39:48.211" v="1" actId="478"/>
          <ac:spMkLst>
            <pc:docMk/>
            <pc:sldMk cId="0" sldId="256"/>
            <ac:spMk id="14" creationId="{7861BB24-3CE2-4076-9C6D-A33D06883B7D}"/>
          </ac:spMkLst>
        </pc:spChg>
      </pc:sldChg>
      <pc:sldChg chg="modSp mod">
        <pc:chgData name="Alessandro Rosa" userId="160ebd4fdc994b88" providerId="LiveId" clId="{C44D9B2A-9A85-4696-B834-6E073568E973}" dt="2021-07-09T10:24:40.507" v="6" actId="2711"/>
        <pc:sldMkLst>
          <pc:docMk/>
          <pc:sldMk cId="0" sldId="260"/>
        </pc:sldMkLst>
        <pc:spChg chg="mod">
          <ac:chgData name="Alessandro Rosa" userId="160ebd4fdc994b88" providerId="LiveId" clId="{C44D9B2A-9A85-4696-B834-6E073568E973}" dt="2021-07-09T10:24:40.507" v="6" actId="2711"/>
          <ac:spMkLst>
            <pc:docMk/>
            <pc:sldMk cId="0" sldId="260"/>
            <ac:spMk id="16" creationId="{E1C5D9C2-A4BE-4966-A61F-AC45F6D1B34E}"/>
          </ac:spMkLst>
        </pc:spChg>
      </pc:sldChg>
      <pc:sldChg chg="modSp mod">
        <pc:chgData name="Alessandro Rosa" userId="160ebd4fdc994b88" providerId="LiveId" clId="{C44D9B2A-9A85-4696-B834-6E073568E973}" dt="2021-07-09T10:24:46.921" v="7" actId="2711"/>
        <pc:sldMkLst>
          <pc:docMk/>
          <pc:sldMk cId="1185080349" sldId="281"/>
        </pc:sldMkLst>
        <pc:spChg chg="mod">
          <ac:chgData name="Alessandro Rosa" userId="160ebd4fdc994b88" providerId="LiveId" clId="{C44D9B2A-9A85-4696-B834-6E073568E973}" dt="2021-07-09T10:24:46.921" v="7" actId="2711"/>
          <ac:spMkLst>
            <pc:docMk/>
            <pc:sldMk cId="1185080349" sldId="281"/>
            <ac:spMk id="16" creationId="{E1C5D9C2-A4BE-4966-A61F-AC45F6D1B34E}"/>
          </ac:spMkLst>
        </pc:spChg>
      </pc:sldChg>
      <pc:sldChg chg="modSp mod">
        <pc:chgData name="Alessandro Rosa" userId="160ebd4fdc994b88" providerId="LiveId" clId="{C44D9B2A-9A85-4696-B834-6E073568E973}" dt="2021-07-09T10:24:28.711" v="5" actId="1076"/>
        <pc:sldMkLst>
          <pc:docMk/>
          <pc:sldMk cId="3098248793" sldId="284"/>
        </pc:sldMkLst>
        <pc:spChg chg="mod">
          <ac:chgData name="Alessandro Rosa" userId="160ebd4fdc994b88" providerId="LiveId" clId="{C44D9B2A-9A85-4696-B834-6E073568E973}" dt="2021-07-09T10:24:28.711" v="5" actId="1076"/>
          <ac:spMkLst>
            <pc:docMk/>
            <pc:sldMk cId="3098248793" sldId="284"/>
            <ac:spMk id="16" creationId="{E1C5D9C2-A4BE-4966-A61F-AC45F6D1B34E}"/>
          </ac:spMkLst>
        </pc:spChg>
      </pc:sldChg>
      <pc:sldChg chg="addSp delSp modSp mod">
        <pc:chgData name="Alessandro Rosa" userId="160ebd4fdc994b88" providerId="LiveId" clId="{C44D9B2A-9A85-4696-B834-6E073568E973}" dt="2021-07-09T10:40:41.020" v="507" actId="14100"/>
        <pc:sldMkLst>
          <pc:docMk/>
          <pc:sldMk cId="2075154568" sldId="286"/>
        </pc:sldMkLst>
        <pc:spChg chg="add del">
          <ac:chgData name="Alessandro Rosa" userId="160ebd4fdc994b88" providerId="LiveId" clId="{C44D9B2A-9A85-4696-B834-6E073568E973}" dt="2021-07-09T10:34:45.320" v="233" actId="478"/>
          <ac:spMkLst>
            <pc:docMk/>
            <pc:sldMk cId="2075154568" sldId="286"/>
            <ac:spMk id="3" creationId="{DAF29408-9FD4-46EB-9AF0-2D85779809A4}"/>
          </ac:spMkLst>
        </pc:spChg>
        <pc:spChg chg="add del">
          <ac:chgData name="Alessandro Rosa" userId="160ebd4fdc994b88" providerId="LiveId" clId="{C44D9B2A-9A85-4696-B834-6E073568E973}" dt="2021-07-09T10:34:48.385" v="239" actId="478"/>
          <ac:spMkLst>
            <pc:docMk/>
            <pc:sldMk cId="2075154568" sldId="286"/>
            <ac:spMk id="9" creationId="{8183AE91-275B-4982-894B-FF1CDAC8D8B4}"/>
          </ac:spMkLst>
        </pc:spChg>
        <pc:spChg chg="add del mod">
          <ac:chgData name="Alessandro Rosa" userId="160ebd4fdc994b88" providerId="LiveId" clId="{C44D9B2A-9A85-4696-B834-6E073568E973}" dt="2021-07-09T10:36:01.736" v="257" actId="11529"/>
          <ac:spMkLst>
            <pc:docMk/>
            <pc:sldMk cId="2075154568" sldId="286"/>
            <ac:spMk id="10" creationId="{6017CF5F-F6CB-49E9-A8B5-320E81CC261B}"/>
          </ac:spMkLst>
        </pc:spChg>
        <pc:spChg chg="add del mod">
          <ac:chgData name="Alessandro Rosa" userId="160ebd4fdc994b88" providerId="LiveId" clId="{C44D9B2A-9A85-4696-B834-6E073568E973}" dt="2021-07-09T10:34:46.041" v="235" actId="1076"/>
          <ac:spMkLst>
            <pc:docMk/>
            <pc:sldMk cId="2075154568" sldId="286"/>
            <ac:spMk id="16" creationId="{E1C5D9C2-A4BE-4966-A61F-AC45F6D1B34E}"/>
          </ac:spMkLst>
        </pc:spChg>
        <pc:spChg chg="add del mod">
          <ac:chgData name="Alessandro Rosa" userId="160ebd4fdc994b88" providerId="LiveId" clId="{C44D9B2A-9A85-4696-B834-6E073568E973}" dt="2021-07-09T10:34:48.385" v="239" actId="478"/>
          <ac:spMkLst>
            <pc:docMk/>
            <pc:sldMk cId="2075154568" sldId="286"/>
            <ac:spMk id="19" creationId="{931377F7-D548-42C3-9677-89DF76710CFC}"/>
          </ac:spMkLst>
        </pc:spChg>
        <pc:graphicFrameChg chg="add del mod">
          <ac:chgData name="Alessandro Rosa" userId="160ebd4fdc994b88" providerId="LiveId" clId="{C44D9B2A-9A85-4696-B834-6E073568E973}" dt="2021-07-09T10:40:41.020" v="507" actId="14100"/>
          <ac:graphicFrameMkLst>
            <pc:docMk/>
            <pc:sldMk cId="2075154568" sldId="286"/>
            <ac:graphicFrameMk id="17" creationId="{E133762E-A84C-4258-A74A-875AF4088582}"/>
          </ac:graphicFrameMkLst>
        </pc:graphicFrameChg>
      </pc:sldChg>
      <pc:sldChg chg="modSp mod">
        <pc:chgData name="Alessandro Rosa" userId="160ebd4fdc994b88" providerId="LiveId" clId="{C44D9B2A-9A85-4696-B834-6E073568E973}" dt="2021-07-10T09:39:02.357" v="547" actId="20577"/>
        <pc:sldMkLst>
          <pc:docMk/>
          <pc:sldMk cId="2004616970" sldId="294"/>
        </pc:sldMkLst>
        <pc:spChg chg="mod">
          <ac:chgData name="Alessandro Rosa" userId="160ebd4fdc994b88" providerId="LiveId" clId="{C44D9B2A-9A85-4696-B834-6E073568E973}" dt="2021-07-10T09:39:02.357" v="547" actId="20577"/>
          <ac:spMkLst>
            <pc:docMk/>
            <pc:sldMk cId="2004616970" sldId="294"/>
            <ac:spMk id="9" creationId="{8183AE91-275B-4982-894B-FF1CDAC8D8B4}"/>
          </ac:spMkLst>
        </pc:spChg>
        <pc:graphicFrameChg chg="mod">
          <ac:chgData name="Alessandro Rosa" userId="160ebd4fdc994b88" providerId="LiveId" clId="{C44D9B2A-9A85-4696-B834-6E073568E973}" dt="2021-07-09T10:26:47.967" v="21"/>
          <ac:graphicFrameMkLst>
            <pc:docMk/>
            <pc:sldMk cId="2004616970" sldId="294"/>
            <ac:graphicFrameMk id="17" creationId="{E133762E-A84C-4258-A74A-875AF4088582}"/>
          </ac:graphicFrameMkLst>
        </pc:graphicFrameChg>
        <pc:picChg chg="mod">
          <ac:chgData name="Alessandro Rosa" userId="160ebd4fdc994b88" providerId="LiveId" clId="{C44D9B2A-9A85-4696-B834-6E073568E973}" dt="2021-07-09T10:27:09.263" v="24" actId="1076"/>
          <ac:picMkLst>
            <pc:docMk/>
            <pc:sldMk cId="2004616970" sldId="294"/>
            <ac:picMk id="19" creationId="{5183B366-5B0D-4B6C-B803-973C87A5FA29}"/>
          </ac:picMkLst>
        </pc:picChg>
      </pc:sldChg>
      <pc:sldChg chg="modSp">
        <pc:chgData name="Alessandro Rosa" userId="160ebd4fdc994b88" providerId="LiveId" clId="{C44D9B2A-9A85-4696-B834-6E073568E973}" dt="2021-07-09T10:28:51.189" v="61" actId="20577"/>
        <pc:sldMkLst>
          <pc:docMk/>
          <pc:sldMk cId="3468660491" sldId="299"/>
        </pc:sldMkLst>
        <pc:graphicFrameChg chg="mod">
          <ac:chgData name="Alessandro Rosa" userId="160ebd4fdc994b88" providerId="LiveId" clId="{C44D9B2A-9A85-4696-B834-6E073568E973}" dt="2021-07-09T10:28:51.189" v="61" actId="20577"/>
          <ac:graphicFrameMkLst>
            <pc:docMk/>
            <pc:sldMk cId="3468660491" sldId="299"/>
            <ac:graphicFrameMk id="17" creationId="{E133762E-A84C-4258-A74A-875AF4088582}"/>
          </ac:graphicFrameMkLst>
        </pc:graphicFrameChg>
      </pc:sldChg>
      <pc:sldChg chg="modSp">
        <pc:chgData name="Alessandro Rosa" userId="160ebd4fdc994b88" providerId="LiveId" clId="{C44D9B2A-9A85-4696-B834-6E073568E973}" dt="2021-07-09T10:28:21.391" v="26" actId="114"/>
        <pc:sldMkLst>
          <pc:docMk/>
          <pc:sldMk cId="3470283850" sldId="300"/>
        </pc:sldMkLst>
        <pc:graphicFrameChg chg="mod">
          <ac:chgData name="Alessandro Rosa" userId="160ebd4fdc994b88" providerId="LiveId" clId="{C44D9B2A-9A85-4696-B834-6E073568E973}" dt="2021-07-09T10:28:21.391" v="26" actId="114"/>
          <ac:graphicFrameMkLst>
            <pc:docMk/>
            <pc:sldMk cId="3470283850" sldId="300"/>
            <ac:graphicFrameMk id="17" creationId="{E133762E-A84C-4258-A74A-875AF4088582}"/>
          </ac:graphicFrameMkLst>
        </pc:graphicFrameChg>
      </pc:sldChg>
      <pc:sldChg chg="modSp mod ord">
        <pc:chgData name="Alessandro Rosa" userId="160ebd4fdc994b88" providerId="LiveId" clId="{C44D9B2A-9A85-4696-B834-6E073568E973}" dt="2021-07-10T09:39:08.137" v="559" actId="20577"/>
        <pc:sldMkLst>
          <pc:docMk/>
          <pc:sldMk cId="2833615796" sldId="301"/>
        </pc:sldMkLst>
        <pc:spChg chg="mod">
          <ac:chgData name="Alessandro Rosa" userId="160ebd4fdc994b88" providerId="LiveId" clId="{C44D9B2A-9A85-4696-B834-6E073568E973}" dt="2021-07-10T09:39:08.137" v="559" actId="20577"/>
          <ac:spMkLst>
            <pc:docMk/>
            <pc:sldMk cId="2833615796" sldId="301"/>
            <ac:spMk id="9" creationId="{8183AE91-275B-4982-894B-FF1CDAC8D8B4}"/>
          </ac:spMkLst>
        </pc:spChg>
        <pc:spChg chg="mod">
          <ac:chgData name="Alessandro Rosa" userId="160ebd4fdc994b88" providerId="LiveId" clId="{C44D9B2A-9A85-4696-B834-6E073568E973}" dt="2021-07-09T10:25:45.941" v="9" actId="20577"/>
          <ac:spMkLst>
            <pc:docMk/>
            <pc:sldMk cId="2833615796" sldId="301"/>
            <ac:spMk id="16" creationId="{E1C5D9C2-A4BE-4966-A61F-AC45F6D1B34E}"/>
          </ac:spMkLst>
        </pc:spChg>
        <pc:graphicFrameChg chg="mod">
          <ac:chgData name="Alessandro Rosa" userId="160ebd4fdc994b88" providerId="LiveId" clId="{C44D9B2A-9A85-4696-B834-6E073568E973}" dt="2021-07-10T09:38:43.655" v="513" actId="20577"/>
          <ac:graphicFrameMkLst>
            <pc:docMk/>
            <pc:sldMk cId="2833615796" sldId="301"/>
            <ac:graphicFrameMk id="17" creationId="{E133762E-A84C-4258-A74A-875AF4088582}"/>
          </ac:graphicFrameMkLst>
        </pc:graphicFrameChg>
      </pc:sldChg>
      <pc:sldChg chg="modSp add del mod">
        <pc:chgData name="Alessandro Rosa" userId="160ebd4fdc994b88" providerId="LiveId" clId="{C44D9B2A-9A85-4696-B834-6E073568E973}" dt="2021-07-09T10:36:00.967" v="256" actId="2890"/>
        <pc:sldMkLst>
          <pc:docMk/>
          <pc:sldMk cId="2697923918" sldId="302"/>
        </pc:sldMkLst>
        <pc:spChg chg="mod">
          <ac:chgData name="Alessandro Rosa" userId="160ebd4fdc994b88" providerId="LiveId" clId="{C44D9B2A-9A85-4696-B834-6E073568E973}" dt="2021-07-09T10:36:00.514" v="255" actId="5793"/>
          <ac:spMkLst>
            <pc:docMk/>
            <pc:sldMk cId="2697923918" sldId="302"/>
            <ac:spMk id="10" creationId="{6017CF5F-F6CB-49E9-A8B5-320E81CC261B}"/>
          </ac:spMkLst>
        </pc:spChg>
      </pc:sldChg>
      <pc:sldChg chg="addSp delSp modSp new add del mod">
        <pc:chgData name="Alessandro Rosa" userId="160ebd4fdc994b88" providerId="LiveId" clId="{C44D9B2A-9A85-4696-B834-6E073568E973}" dt="2021-07-09T10:35:59.721" v="254" actId="680"/>
        <pc:sldMkLst>
          <pc:docMk/>
          <pc:sldMk cId="2988003131" sldId="303"/>
        </pc:sldMkLst>
        <pc:spChg chg="mod">
          <ac:chgData name="Alessandro Rosa" userId="160ebd4fdc994b88" providerId="LiveId" clId="{C44D9B2A-9A85-4696-B834-6E073568E973}" dt="2021-07-09T10:35:59.253" v="253"/>
          <ac:spMkLst>
            <pc:docMk/>
            <pc:sldMk cId="2988003131" sldId="303"/>
            <ac:spMk id="3" creationId="{9FA36FB7-B7F3-4D92-B0D4-F2F75CA18B94}"/>
          </ac:spMkLst>
        </pc:spChg>
        <pc:spChg chg="add del mod">
          <ac:chgData name="Alessandro Rosa" userId="160ebd4fdc994b88" providerId="LiveId" clId="{C44D9B2A-9A85-4696-B834-6E073568E973}" dt="2021-07-09T10:35:58.325" v="252"/>
          <ac:spMkLst>
            <pc:docMk/>
            <pc:sldMk cId="2988003131" sldId="303"/>
            <ac:spMk id="4" creationId="{AE4F42E8-9B96-4B3F-AF46-0F557A804D18}"/>
          </ac:spMkLst>
        </pc:spChg>
      </pc:sldChg>
    </pc:docChg>
  </pc:docChgLst>
  <pc:docChgLst>
    <pc:chgData name="Alessandro Rosa" userId="160ebd4fdc994b88" providerId="LiveId" clId="{2CB76B71-4F03-4692-A5EC-D2D8EE3DE531}"/>
    <pc:docChg chg="undo redo custSel addSld delSld modSld sldOrd">
      <pc:chgData name="Alessandro Rosa" userId="160ebd4fdc994b88" providerId="LiveId" clId="{2CB76B71-4F03-4692-A5EC-D2D8EE3DE531}" dt="2021-07-03T14:17:23.293" v="11318" actId="1076"/>
      <pc:docMkLst>
        <pc:docMk/>
      </pc:docMkLst>
      <pc:sldChg chg="addSp modSp mod">
        <pc:chgData name="Alessandro Rosa" userId="160ebd4fdc994b88" providerId="LiveId" clId="{2CB76B71-4F03-4692-A5EC-D2D8EE3DE531}" dt="2021-06-30T12:47:37.344" v="11307"/>
        <pc:sldMkLst>
          <pc:docMk/>
          <pc:sldMk cId="0" sldId="256"/>
        </pc:sldMkLst>
        <pc:spChg chg="mod">
          <ac:chgData name="Alessandro Rosa" userId="160ebd4fdc994b88" providerId="LiveId" clId="{2CB76B71-4F03-4692-A5EC-D2D8EE3DE531}" dt="2021-06-27T13:47:01.734" v="4985" actId="2711"/>
          <ac:spMkLst>
            <pc:docMk/>
            <pc:sldMk cId="0" sldId="256"/>
            <ac:spMk id="12" creationId="{19C1008E-99AF-4731-8BC6-C6C1806B01D9}"/>
          </ac:spMkLst>
        </pc:spChg>
        <pc:spChg chg="mod">
          <ac:chgData name="Alessandro Rosa" userId="160ebd4fdc994b88" providerId="LiveId" clId="{2CB76B71-4F03-4692-A5EC-D2D8EE3DE531}" dt="2021-06-27T13:47:09.664" v="4989" actId="27636"/>
          <ac:spMkLst>
            <pc:docMk/>
            <pc:sldMk cId="0" sldId="256"/>
            <ac:spMk id="13" creationId="{0D7EBE4D-B87C-4BC3-BA03-52427E854E99}"/>
          </ac:spMkLst>
        </pc:spChg>
        <pc:spChg chg="add">
          <ac:chgData name="Alessandro Rosa" userId="160ebd4fdc994b88" providerId="LiveId" clId="{2CB76B71-4F03-4692-A5EC-D2D8EE3DE531}" dt="2021-06-30T12:47:37.344" v="11307"/>
          <ac:spMkLst>
            <pc:docMk/>
            <pc:sldMk cId="0" sldId="256"/>
            <ac:spMk id="14" creationId="{7861BB24-3CE2-4076-9C6D-A33D06883B7D}"/>
          </ac:spMkLst>
        </pc:spChg>
      </pc:sldChg>
      <pc:sldChg chg="addSp delSp modSp mod">
        <pc:chgData name="Alessandro Rosa" userId="160ebd4fdc994b88" providerId="LiveId" clId="{2CB76B71-4F03-4692-A5EC-D2D8EE3DE531}" dt="2021-06-27T13:48:45.020" v="5080" actId="14100"/>
        <pc:sldMkLst>
          <pc:docMk/>
          <pc:sldMk cId="0" sldId="258"/>
        </pc:sldMkLst>
        <pc:spChg chg="mod">
          <ac:chgData name="Alessandro Rosa" userId="160ebd4fdc994b88" providerId="LiveId" clId="{2CB76B71-4F03-4692-A5EC-D2D8EE3DE531}" dt="2021-06-27T13:48:12.082" v="5075" actId="2711"/>
          <ac:spMkLst>
            <pc:docMk/>
            <pc:sldMk cId="0" sldId="258"/>
            <ac:spMk id="9" creationId="{5990FD0F-38C8-4096-962E-0E34E11061BC}"/>
          </ac:spMkLst>
        </pc:spChg>
        <pc:spChg chg="add del mod">
          <ac:chgData name="Alessandro Rosa" userId="160ebd4fdc994b88" providerId="LiveId" clId="{2CB76B71-4F03-4692-A5EC-D2D8EE3DE531}" dt="2021-06-26T16:55:51.513" v="4975" actId="478"/>
          <ac:spMkLst>
            <pc:docMk/>
            <pc:sldMk cId="0" sldId="258"/>
            <ac:spMk id="25" creationId="{1FE59153-54BC-4776-988F-956ED0C8516D}"/>
          </ac:spMkLst>
        </pc:spChg>
        <pc:spChg chg="add del mod">
          <ac:chgData name="Alessandro Rosa" userId="160ebd4fdc994b88" providerId="LiveId" clId="{2CB76B71-4F03-4692-A5EC-D2D8EE3DE531}" dt="2021-06-26T16:55:48.339" v="4973" actId="767"/>
          <ac:spMkLst>
            <pc:docMk/>
            <pc:sldMk cId="0" sldId="258"/>
            <ac:spMk id="26" creationId="{4FDE69FD-4E27-470A-ACB4-00BD351DEF7B}"/>
          </ac:spMkLst>
        </pc:spChg>
        <pc:grpChg chg="mod">
          <ac:chgData name="Alessandro Rosa" userId="160ebd4fdc994b88" providerId="LiveId" clId="{2CB76B71-4F03-4692-A5EC-D2D8EE3DE531}" dt="2021-06-27T13:47:39.372" v="5039" actId="14100"/>
          <ac:grpSpMkLst>
            <pc:docMk/>
            <pc:sldMk cId="0" sldId="258"/>
            <ac:grpSpMk id="4" creationId="{52560335-02FD-48EF-96C5-9C9B2FCA669D}"/>
          </ac:grpSpMkLst>
        </pc:grpChg>
        <pc:grpChg chg="add del mod">
          <ac:chgData name="Alessandro Rosa" userId="160ebd4fdc994b88" providerId="LiveId" clId="{2CB76B71-4F03-4692-A5EC-D2D8EE3DE531}" dt="2021-06-27T13:48:45.020" v="5080" actId="14100"/>
          <ac:grpSpMkLst>
            <pc:docMk/>
            <pc:sldMk cId="0" sldId="258"/>
            <ac:grpSpMk id="10" creationId="{BEBA5F8E-08AD-4BA5-A758-C9D72901212F}"/>
          </ac:grpSpMkLst>
        </pc:grpChg>
        <pc:grpChg chg="mod">
          <ac:chgData name="Alessandro Rosa" userId="160ebd4fdc994b88" providerId="LiveId" clId="{2CB76B71-4F03-4692-A5EC-D2D8EE3DE531}" dt="2021-06-27T13:47:57.680" v="5074" actId="1076"/>
          <ac:grpSpMkLst>
            <pc:docMk/>
            <pc:sldMk cId="0" sldId="258"/>
            <ac:grpSpMk id="20" creationId="{8407B302-3592-4D04-8E18-B784BC74B23D}"/>
          </ac:grpSpMkLst>
        </pc:grpChg>
        <pc:graphicFrameChg chg="add del mod">
          <ac:chgData name="Alessandro Rosa" userId="160ebd4fdc994b88" providerId="LiveId" clId="{2CB76B71-4F03-4692-A5EC-D2D8EE3DE531}" dt="2021-06-26T16:55:19.756" v="4948" actId="12084"/>
          <ac:graphicFrameMkLst>
            <pc:docMk/>
            <pc:sldMk cId="0" sldId="258"/>
            <ac:graphicFrameMk id="27" creationId="{29EA2D12-6CBE-468D-8FA5-B6E147BAB0C6}"/>
          </ac:graphicFrameMkLst>
        </pc:graphicFrameChg>
      </pc:sldChg>
      <pc:sldChg chg="addSp delSp modSp mod">
        <pc:chgData name="Alessandro Rosa" userId="160ebd4fdc994b88" providerId="LiveId" clId="{2CB76B71-4F03-4692-A5EC-D2D8EE3DE531}" dt="2021-06-27T14:40:47.255" v="7877" actId="2711"/>
        <pc:sldMkLst>
          <pc:docMk/>
          <pc:sldMk cId="0" sldId="260"/>
        </pc:sldMkLst>
        <pc:spChg chg="ord">
          <ac:chgData name="Alessandro Rosa" userId="160ebd4fdc994b88" providerId="LiveId" clId="{2CB76B71-4F03-4692-A5EC-D2D8EE3DE531}" dt="2021-06-27T14:22:07.369" v="6683" actId="167"/>
          <ac:spMkLst>
            <pc:docMk/>
            <pc:sldMk cId="0" sldId="260"/>
            <ac:spMk id="3" creationId="{DAF29408-9FD4-46EB-9AF0-2D85779809A4}"/>
          </ac:spMkLst>
        </pc:spChg>
        <pc:spChg chg="mod">
          <ac:chgData name="Alessandro Rosa" userId="160ebd4fdc994b88" providerId="LiveId" clId="{2CB76B71-4F03-4692-A5EC-D2D8EE3DE531}" dt="2021-06-27T14:20:29.064" v="6678" actId="113"/>
          <ac:spMkLst>
            <pc:docMk/>
            <pc:sldMk cId="0" sldId="260"/>
            <ac:spMk id="9" creationId="{8183AE91-275B-4982-894B-FF1CDAC8D8B4}"/>
          </ac:spMkLst>
        </pc:spChg>
        <pc:spChg chg="del mod">
          <ac:chgData name="Alessandro Rosa" userId="160ebd4fdc994b88" providerId="LiveId" clId="{2CB76B71-4F03-4692-A5EC-D2D8EE3DE531}" dt="2021-06-27T14:18:34.552" v="6668" actId="12084"/>
          <ac:spMkLst>
            <pc:docMk/>
            <pc:sldMk cId="0" sldId="260"/>
            <ac:spMk id="10" creationId="{89867AD8-656A-402E-8DEA-B55E63B13441}"/>
          </ac:spMkLst>
        </pc:spChg>
        <pc:spChg chg="mod">
          <ac:chgData name="Alessandro Rosa" userId="160ebd4fdc994b88" providerId="LiveId" clId="{2CB76B71-4F03-4692-A5EC-D2D8EE3DE531}" dt="2021-06-27T13:51:56.554" v="5118" actId="1076"/>
          <ac:spMkLst>
            <pc:docMk/>
            <pc:sldMk cId="0" sldId="260"/>
            <ac:spMk id="16" creationId="{E1C5D9C2-A4BE-4966-A61F-AC45F6D1B34E}"/>
          </ac:spMkLst>
        </pc:spChg>
        <pc:grpChg chg="mod">
          <ac:chgData name="Alessandro Rosa" userId="160ebd4fdc994b88" providerId="LiveId" clId="{2CB76B71-4F03-4692-A5EC-D2D8EE3DE531}" dt="2021-06-27T13:53:41.491" v="5127" actId="1076"/>
          <ac:grpSpMkLst>
            <pc:docMk/>
            <pc:sldMk cId="0" sldId="260"/>
            <ac:grpSpMk id="4" creationId="{DC5BE236-0DB1-430A-A591-644C73B7185F}"/>
          </ac:grpSpMkLst>
        </pc:grpChg>
        <pc:grpChg chg="ord">
          <ac:chgData name="Alessandro Rosa" userId="160ebd4fdc994b88" providerId="LiveId" clId="{2CB76B71-4F03-4692-A5EC-D2D8EE3DE531}" dt="2021-06-27T14:22:46.298" v="6685" actId="171"/>
          <ac:grpSpMkLst>
            <pc:docMk/>
            <pc:sldMk cId="0" sldId="260"/>
            <ac:grpSpMk id="11" creationId="{31B49A43-09B6-466D-B1EA-72A50020E3AA}"/>
          </ac:grpSpMkLst>
        </pc:grpChg>
        <pc:graphicFrameChg chg="add mod modGraphic">
          <ac:chgData name="Alessandro Rosa" userId="160ebd4fdc994b88" providerId="LiveId" clId="{2CB76B71-4F03-4692-A5EC-D2D8EE3DE531}" dt="2021-06-27T14:40:47.255" v="7877" actId="2711"/>
          <ac:graphicFrameMkLst>
            <pc:docMk/>
            <pc:sldMk cId="0" sldId="260"/>
            <ac:graphicFrameMk id="17" creationId="{E133762E-A84C-4258-A74A-875AF4088582}"/>
          </ac:graphicFrameMkLst>
        </pc:graphicFrameChg>
      </pc:sldChg>
      <pc:sldChg chg="del">
        <pc:chgData name="Alessandro Rosa" userId="160ebd4fdc994b88" providerId="LiveId" clId="{2CB76B71-4F03-4692-A5EC-D2D8EE3DE531}" dt="2021-06-27T14:34:18.468" v="7573" actId="2696"/>
        <pc:sldMkLst>
          <pc:docMk/>
          <pc:sldMk cId="0" sldId="261"/>
        </pc:sldMkLst>
      </pc:sldChg>
      <pc:sldChg chg="del">
        <pc:chgData name="Alessandro Rosa" userId="160ebd4fdc994b88" providerId="LiveId" clId="{2CB76B71-4F03-4692-A5EC-D2D8EE3DE531}" dt="2021-06-27T14:26:30.926" v="6713" actId="2696"/>
        <pc:sldMkLst>
          <pc:docMk/>
          <pc:sldMk cId="0" sldId="262"/>
        </pc:sldMkLst>
      </pc:sldChg>
      <pc:sldChg chg="modSp del mod">
        <pc:chgData name="Alessandro Rosa" userId="160ebd4fdc994b88" providerId="LiveId" clId="{2CB76B71-4F03-4692-A5EC-D2D8EE3DE531}" dt="2021-06-27T14:46:20.569" v="8119" actId="2696"/>
        <pc:sldMkLst>
          <pc:docMk/>
          <pc:sldMk cId="0" sldId="263"/>
        </pc:sldMkLst>
        <pc:spChg chg="mod">
          <ac:chgData name="Alessandro Rosa" userId="160ebd4fdc994b88" providerId="LiveId" clId="{2CB76B71-4F03-4692-A5EC-D2D8EE3DE531}" dt="2021-06-27T14:43:43.623" v="8094" actId="21"/>
          <ac:spMkLst>
            <pc:docMk/>
            <pc:sldMk cId="0" sldId="263"/>
            <ac:spMk id="11" creationId="{2FA0FB59-F347-45EF-BB9C-1F264461634F}"/>
          </ac:spMkLst>
        </pc:spChg>
        <pc:spChg chg="mod">
          <ac:chgData name="Alessandro Rosa" userId="160ebd4fdc994b88" providerId="LiveId" clId="{2CB76B71-4F03-4692-A5EC-D2D8EE3DE531}" dt="2021-06-27T14:43:57.731" v="8100" actId="21"/>
          <ac:spMkLst>
            <pc:docMk/>
            <pc:sldMk cId="0" sldId="263"/>
            <ac:spMk id="12" creationId="{EFBCBF94-A9C1-48FF-8A8F-DB62B8F1234E}"/>
          </ac:spMkLst>
        </pc:spChg>
        <pc:spChg chg="mod">
          <ac:chgData name="Alessandro Rosa" userId="160ebd4fdc994b88" providerId="LiveId" clId="{2CB76B71-4F03-4692-A5EC-D2D8EE3DE531}" dt="2021-06-27T14:44:04.219" v="8102" actId="21"/>
          <ac:spMkLst>
            <pc:docMk/>
            <pc:sldMk cId="0" sldId="263"/>
            <ac:spMk id="13" creationId="{5AC75198-C7DE-42F7-96D3-6A4D389CA867}"/>
          </ac:spMkLst>
        </pc:spChg>
        <pc:spChg chg="mod">
          <ac:chgData name="Alessandro Rosa" userId="160ebd4fdc994b88" providerId="LiveId" clId="{2CB76B71-4F03-4692-A5EC-D2D8EE3DE531}" dt="2021-06-27T14:44:20.699" v="8109" actId="21"/>
          <ac:spMkLst>
            <pc:docMk/>
            <pc:sldMk cId="0" sldId="263"/>
            <ac:spMk id="14" creationId="{CF38544A-0FDB-41AF-B722-2051B0BC9918}"/>
          </ac:spMkLst>
        </pc:spChg>
        <pc:grpChg chg="mod">
          <ac:chgData name="Alessandro Rosa" userId="160ebd4fdc994b88" providerId="LiveId" clId="{2CB76B71-4F03-4692-A5EC-D2D8EE3DE531}" dt="2021-06-27T14:42:53.730" v="8082" actId="1076"/>
          <ac:grpSpMkLst>
            <pc:docMk/>
            <pc:sldMk cId="0" sldId="263"/>
            <ac:grpSpMk id="15" creationId="{8A2DCCD2-15DD-4587-BBAA-73039838F800}"/>
          </ac:grpSpMkLst>
        </pc:grpChg>
      </pc:sldChg>
      <pc:sldChg chg="modSp del mod">
        <pc:chgData name="Alessandro Rosa" userId="160ebd4fdc994b88" providerId="LiveId" clId="{2CB76B71-4F03-4692-A5EC-D2D8EE3DE531}" dt="2021-06-27T14:50:56.603" v="8273" actId="2696"/>
        <pc:sldMkLst>
          <pc:docMk/>
          <pc:sldMk cId="0" sldId="264"/>
        </pc:sldMkLst>
        <pc:spChg chg="mod">
          <ac:chgData name="Alessandro Rosa" userId="160ebd4fdc994b88" providerId="LiveId" clId="{2CB76B71-4F03-4692-A5EC-D2D8EE3DE531}" dt="2021-06-26T15:44:41.172" v="531" actId="20577"/>
          <ac:spMkLst>
            <pc:docMk/>
            <pc:sldMk cId="0" sldId="264"/>
            <ac:spMk id="9" creationId="{09E1CF48-E040-469A-97EF-78BCBE679A2F}"/>
          </ac:spMkLst>
        </pc:spChg>
      </pc:sldChg>
      <pc:sldChg chg="modSp del mod">
        <pc:chgData name="Alessandro Rosa" userId="160ebd4fdc994b88" providerId="LiveId" clId="{2CB76B71-4F03-4692-A5EC-D2D8EE3DE531}" dt="2021-06-27T15:11:48.096" v="9736" actId="2696"/>
        <pc:sldMkLst>
          <pc:docMk/>
          <pc:sldMk cId="0" sldId="265"/>
        </pc:sldMkLst>
        <pc:spChg chg="mod">
          <ac:chgData name="Alessandro Rosa" userId="160ebd4fdc994b88" providerId="LiveId" clId="{2CB76B71-4F03-4692-A5EC-D2D8EE3DE531}" dt="2021-06-26T15:44:38.931" v="529" actId="20577"/>
          <ac:spMkLst>
            <pc:docMk/>
            <pc:sldMk cId="0" sldId="265"/>
            <ac:spMk id="9" creationId="{2CD8E62B-594B-4747-931C-29E3CF8E6A95}"/>
          </ac:spMkLst>
        </pc:spChg>
        <pc:spChg chg="mod">
          <ac:chgData name="Alessandro Rosa" userId="160ebd4fdc994b88" providerId="LiveId" clId="{2CB76B71-4F03-4692-A5EC-D2D8EE3DE531}" dt="2021-06-27T15:00:03.579" v="8749" actId="21"/>
          <ac:spMkLst>
            <pc:docMk/>
            <pc:sldMk cId="0" sldId="265"/>
            <ac:spMk id="10" creationId="{336589A3-0524-4F5F-9109-76C385C0D7C5}"/>
          </ac:spMkLst>
        </pc:spChg>
      </pc:sldChg>
      <pc:sldChg chg="modSp del mod">
        <pc:chgData name="Alessandro Rosa" userId="160ebd4fdc994b88" providerId="LiveId" clId="{2CB76B71-4F03-4692-A5EC-D2D8EE3DE531}" dt="2021-06-27T15:13:51.993" v="9770" actId="2696"/>
        <pc:sldMkLst>
          <pc:docMk/>
          <pc:sldMk cId="0" sldId="266"/>
        </pc:sldMkLst>
        <pc:spChg chg="mod">
          <ac:chgData name="Alessandro Rosa" userId="160ebd4fdc994b88" providerId="LiveId" clId="{2CB76B71-4F03-4692-A5EC-D2D8EE3DE531}" dt="2021-06-26T15:44:36.747" v="527" actId="20577"/>
          <ac:spMkLst>
            <pc:docMk/>
            <pc:sldMk cId="0" sldId="266"/>
            <ac:spMk id="9" creationId="{C6FA1706-F3F8-41AE-8A54-8C601FC64FA7}"/>
          </ac:spMkLst>
        </pc:spChg>
        <pc:spChg chg="mod">
          <ac:chgData name="Alessandro Rosa" userId="160ebd4fdc994b88" providerId="LiveId" clId="{2CB76B71-4F03-4692-A5EC-D2D8EE3DE531}" dt="2021-06-27T15:13:40.299" v="9768" actId="21"/>
          <ac:spMkLst>
            <pc:docMk/>
            <pc:sldMk cId="0" sldId="266"/>
            <ac:spMk id="10" creationId="{069CA2DA-FD7B-4820-A588-5CE12164B071}"/>
          </ac:spMkLst>
        </pc:spChg>
      </pc:sldChg>
      <pc:sldChg chg="addSp delSp modSp del mod modClrScheme chgLayout">
        <pc:chgData name="Alessandro Rosa" userId="160ebd4fdc994b88" providerId="LiveId" clId="{2CB76B71-4F03-4692-A5EC-D2D8EE3DE531}" dt="2021-06-27T15:47:12.868" v="10702" actId="2696"/>
        <pc:sldMkLst>
          <pc:docMk/>
          <pc:sldMk cId="0" sldId="267"/>
        </pc:sldMkLst>
        <pc:spChg chg="add del mod">
          <ac:chgData name="Alessandro Rosa" userId="160ebd4fdc994b88" providerId="LiveId" clId="{2CB76B71-4F03-4692-A5EC-D2D8EE3DE531}" dt="2021-06-25T14:50:07.203" v="88" actId="478"/>
          <ac:spMkLst>
            <pc:docMk/>
            <pc:sldMk cId="0" sldId="267"/>
            <ac:spMk id="3" creationId="{FDF0D02B-2127-4C1C-898A-7178D919346F}"/>
          </ac:spMkLst>
        </pc:spChg>
        <pc:spChg chg="add del">
          <ac:chgData name="Alessandro Rosa" userId="160ebd4fdc994b88" providerId="LiveId" clId="{2CB76B71-4F03-4692-A5EC-D2D8EE3DE531}" dt="2021-06-25T14:48:27.300" v="56" actId="478"/>
          <ac:spMkLst>
            <pc:docMk/>
            <pc:sldMk cId="0" sldId="267"/>
            <ac:spMk id="8" creationId="{5959D815-A5FF-47FB-8828-19182505AAA3}"/>
          </ac:spMkLst>
        </pc:spChg>
        <pc:spChg chg="del mod">
          <ac:chgData name="Alessandro Rosa" userId="160ebd4fdc994b88" providerId="LiveId" clId="{2CB76B71-4F03-4692-A5EC-D2D8EE3DE531}" dt="2021-06-25T14:46:43.165" v="10" actId="478"/>
          <ac:spMkLst>
            <pc:docMk/>
            <pc:sldMk cId="0" sldId="267"/>
            <ac:spMk id="9" creationId="{D8168657-B249-43A9-9EEE-7B0949AC1153}"/>
          </ac:spMkLst>
        </pc:spChg>
        <pc:spChg chg="del mod">
          <ac:chgData name="Alessandro Rosa" userId="160ebd4fdc994b88" providerId="LiveId" clId="{2CB76B71-4F03-4692-A5EC-D2D8EE3DE531}" dt="2021-06-25T14:50:46.090" v="99" actId="478"/>
          <ac:spMkLst>
            <pc:docMk/>
            <pc:sldMk cId="0" sldId="267"/>
            <ac:spMk id="15" creationId="{EE0976E4-7FB8-4022-A5B8-7E9D01A5A6F6}"/>
          </ac:spMkLst>
        </pc:spChg>
        <pc:spChg chg="add del mod ord">
          <ac:chgData name="Alessandro Rosa" userId="160ebd4fdc994b88" providerId="LiveId" clId="{2CB76B71-4F03-4692-A5EC-D2D8EE3DE531}" dt="2021-06-25T14:47:09.207" v="11" actId="700"/>
          <ac:spMkLst>
            <pc:docMk/>
            <pc:sldMk cId="0" sldId="267"/>
            <ac:spMk id="17" creationId="{58B86C09-8FC6-4A40-AC8A-B116B8D8423C}"/>
          </ac:spMkLst>
        </pc:spChg>
        <pc:spChg chg="add mod ord">
          <ac:chgData name="Alessandro Rosa" userId="160ebd4fdc994b88" providerId="LiveId" clId="{2CB76B71-4F03-4692-A5EC-D2D8EE3DE531}" dt="2021-06-25T14:50:48.398" v="100" actId="14100"/>
          <ac:spMkLst>
            <pc:docMk/>
            <pc:sldMk cId="0" sldId="267"/>
            <ac:spMk id="18" creationId="{3514AAF6-011F-454E-A5A9-5FCBAAC7E072}"/>
          </ac:spMkLst>
        </pc:spChg>
        <pc:spChg chg="add del mod ord">
          <ac:chgData name="Alessandro Rosa" userId="160ebd4fdc994b88" providerId="LiveId" clId="{2CB76B71-4F03-4692-A5EC-D2D8EE3DE531}" dt="2021-06-25T14:47:15.849" v="12" actId="931"/>
          <ac:spMkLst>
            <pc:docMk/>
            <pc:sldMk cId="0" sldId="267"/>
            <ac:spMk id="19" creationId="{A61F8AF4-C404-4BB9-A511-4227EDE77DAC}"/>
          </ac:spMkLst>
        </pc:spChg>
        <pc:spChg chg="add del mod ord">
          <ac:chgData name="Alessandro Rosa" userId="160ebd4fdc994b88" providerId="LiveId" clId="{2CB76B71-4F03-4692-A5EC-D2D8EE3DE531}" dt="2021-06-25T14:50:15.275" v="90" actId="21"/>
          <ac:spMkLst>
            <pc:docMk/>
            <pc:sldMk cId="0" sldId="267"/>
            <ac:spMk id="20" creationId="{7611CD2F-7189-4740-A72C-56D996A8C67F}"/>
          </ac:spMkLst>
        </pc:spChg>
        <pc:spChg chg="add mod">
          <ac:chgData name="Alessandro Rosa" userId="160ebd4fdc994b88" providerId="LiveId" clId="{2CB76B71-4F03-4692-A5EC-D2D8EE3DE531}" dt="2021-06-26T15:44:30.731" v="523" actId="20577"/>
          <ac:spMkLst>
            <pc:docMk/>
            <pc:sldMk cId="0" sldId="267"/>
            <ac:spMk id="25" creationId="{670C9991-2AFF-46C9-BC52-E77BAF688528}"/>
          </ac:spMkLst>
        </pc:spChg>
        <pc:spChg chg="add del mod">
          <ac:chgData name="Alessandro Rosa" userId="160ebd4fdc994b88" providerId="LiveId" clId="{2CB76B71-4F03-4692-A5EC-D2D8EE3DE531}" dt="2021-06-25T14:50:41.284" v="96"/>
          <ac:spMkLst>
            <pc:docMk/>
            <pc:sldMk cId="0" sldId="267"/>
            <ac:spMk id="26" creationId="{818F663D-014C-40F2-98F6-C88C39E79AAC}"/>
          </ac:spMkLst>
        </pc:spChg>
        <pc:spChg chg="add mod">
          <ac:chgData name="Alessandro Rosa" userId="160ebd4fdc994b88" providerId="LiveId" clId="{2CB76B71-4F03-4692-A5EC-D2D8EE3DE531}" dt="2021-06-25T14:51:04.155" v="128" actId="790"/>
          <ac:spMkLst>
            <pc:docMk/>
            <pc:sldMk cId="0" sldId="267"/>
            <ac:spMk id="27" creationId="{37F235CC-CC9D-4137-B106-A565BA6FD872}"/>
          </ac:spMkLst>
        </pc:spChg>
        <pc:grpChg chg="add del mod">
          <ac:chgData name="Alessandro Rosa" userId="160ebd4fdc994b88" providerId="LiveId" clId="{2CB76B71-4F03-4692-A5EC-D2D8EE3DE531}" dt="2021-06-25T14:48:43.410" v="63" actId="1076"/>
          <ac:grpSpMkLst>
            <pc:docMk/>
            <pc:sldMk cId="0" sldId="267"/>
            <ac:grpSpMk id="4" creationId="{5B463093-1C0B-4724-9937-ABE1DD0D5B2E}"/>
          </ac:grpSpMkLst>
        </pc:grpChg>
        <pc:grpChg chg="del">
          <ac:chgData name="Alessandro Rosa" userId="160ebd4fdc994b88" providerId="LiveId" clId="{2CB76B71-4F03-4692-A5EC-D2D8EE3DE531}" dt="2021-06-25T14:47:52.602" v="48" actId="478"/>
          <ac:grpSpMkLst>
            <pc:docMk/>
            <pc:sldMk cId="0" sldId="267"/>
            <ac:grpSpMk id="10" creationId="{C2F68224-1299-48E3-9FB4-4ED20FD77F21}"/>
          </ac:grpSpMkLst>
        </pc:grpChg>
        <pc:picChg chg="add mod">
          <ac:chgData name="Alessandro Rosa" userId="160ebd4fdc994b88" providerId="LiveId" clId="{2CB76B71-4F03-4692-A5EC-D2D8EE3DE531}" dt="2021-06-25T14:50:26.992" v="93" actId="14100"/>
          <ac:picMkLst>
            <pc:docMk/>
            <pc:sldMk cId="0" sldId="267"/>
            <ac:picMk id="22" creationId="{BC0254FF-3D8F-4011-AD80-F7C4671230AD}"/>
          </ac:picMkLst>
        </pc:picChg>
        <pc:picChg chg="add del">
          <ac:chgData name="Alessandro Rosa" userId="160ebd4fdc994b88" providerId="LiveId" clId="{2CB76B71-4F03-4692-A5EC-D2D8EE3DE531}" dt="2021-06-25T14:49:04.260" v="67" actId="22"/>
          <ac:picMkLst>
            <pc:docMk/>
            <pc:sldMk cId="0" sldId="267"/>
            <ac:picMk id="24" creationId="{EC49656B-41A7-4C94-A5FF-9C2F7E89C0D0}"/>
          </ac:picMkLst>
        </pc:picChg>
      </pc:sldChg>
      <pc:sldChg chg="modSp add del mod">
        <pc:chgData name="Alessandro Rosa" userId="160ebd4fdc994b88" providerId="LiveId" clId="{2CB76B71-4F03-4692-A5EC-D2D8EE3DE531}" dt="2021-06-27T15:48:19.560" v="10766" actId="2696"/>
        <pc:sldMkLst>
          <pc:docMk/>
          <pc:sldMk cId="680490179" sldId="268"/>
        </pc:sldMkLst>
        <pc:spChg chg="mod">
          <ac:chgData name="Alessandro Rosa" userId="160ebd4fdc994b88" providerId="LiveId" clId="{2CB76B71-4F03-4692-A5EC-D2D8EE3DE531}" dt="2021-06-26T16:03:42.698" v="1296" actId="790"/>
          <ac:spMkLst>
            <pc:docMk/>
            <pc:sldMk cId="680490179" sldId="268"/>
            <ac:spMk id="18" creationId="{3514AAF6-011F-454E-A5A9-5FCBAAC7E072}"/>
          </ac:spMkLst>
        </pc:spChg>
        <pc:spChg chg="mod">
          <ac:chgData name="Alessandro Rosa" userId="160ebd4fdc994b88" providerId="LiveId" clId="{2CB76B71-4F03-4692-A5EC-D2D8EE3DE531}" dt="2021-06-26T15:44:28.546" v="521" actId="20577"/>
          <ac:spMkLst>
            <pc:docMk/>
            <pc:sldMk cId="680490179" sldId="268"/>
            <ac:spMk id="25" creationId="{670C9991-2AFF-46C9-BC52-E77BAF688528}"/>
          </ac:spMkLst>
        </pc:spChg>
        <pc:picChg chg="mod">
          <ac:chgData name="Alessandro Rosa" userId="160ebd4fdc994b88" providerId="LiveId" clId="{2CB76B71-4F03-4692-A5EC-D2D8EE3DE531}" dt="2021-06-25T14:51:19.188" v="136" actId="14826"/>
          <ac:picMkLst>
            <pc:docMk/>
            <pc:sldMk cId="680490179" sldId="268"/>
            <ac:picMk id="22" creationId="{BC0254FF-3D8F-4011-AD80-F7C4671230AD}"/>
          </ac:picMkLst>
        </pc:picChg>
      </pc:sldChg>
      <pc:sldChg chg="modSp add del mod">
        <pc:chgData name="Alessandro Rosa" userId="160ebd4fdc994b88" providerId="LiveId" clId="{2CB76B71-4F03-4692-A5EC-D2D8EE3DE531}" dt="2021-06-27T15:48:22.193" v="10767" actId="2696"/>
        <pc:sldMkLst>
          <pc:docMk/>
          <pc:sldMk cId="120864341" sldId="269"/>
        </pc:sldMkLst>
        <pc:spChg chg="mod">
          <ac:chgData name="Alessandro Rosa" userId="160ebd4fdc994b88" providerId="LiveId" clId="{2CB76B71-4F03-4692-A5EC-D2D8EE3DE531}" dt="2021-06-25T14:51:26.971" v="150" actId="20577"/>
          <ac:spMkLst>
            <pc:docMk/>
            <pc:sldMk cId="120864341" sldId="269"/>
            <ac:spMk id="18" creationId="{3514AAF6-011F-454E-A5A9-5FCBAAC7E072}"/>
          </ac:spMkLst>
        </pc:spChg>
        <pc:spChg chg="mod">
          <ac:chgData name="Alessandro Rosa" userId="160ebd4fdc994b88" providerId="LiveId" clId="{2CB76B71-4F03-4692-A5EC-D2D8EE3DE531}" dt="2021-06-26T15:44:26.099" v="519" actId="20577"/>
          <ac:spMkLst>
            <pc:docMk/>
            <pc:sldMk cId="120864341" sldId="269"/>
            <ac:spMk id="25" creationId="{670C9991-2AFF-46C9-BC52-E77BAF688528}"/>
          </ac:spMkLst>
        </pc:spChg>
        <pc:picChg chg="mod">
          <ac:chgData name="Alessandro Rosa" userId="160ebd4fdc994b88" providerId="LiveId" clId="{2CB76B71-4F03-4692-A5EC-D2D8EE3DE531}" dt="2021-06-25T14:51:31.304" v="151" actId="14826"/>
          <ac:picMkLst>
            <pc:docMk/>
            <pc:sldMk cId="120864341" sldId="269"/>
            <ac:picMk id="22" creationId="{BC0254FF-3D8F-4011-AD80-F7C4671230AD}"/>
          </ac:picMkLst>
        </pc:picChg>
      </pc:sldChg>
      <pc:sldChg chg="addSp delSp modSp add del mod addCm delCm">
        <pc:chgData name="Alessandro Rosa" userId="160ebd4fdc994b88" providerId="LiveId" clId="{2CB76B71-4F03-4692-A5EC-D2D8EE3DE531}" dt="2021-06-27T15:22:41.881" v="10587" actId="2696"/>
        <pc:sldMkLst>
          <pc:docMk/>
          <pc:sldMk cId="4110772146" sldId="270"/>
        </pc:sldMkLst>
        <pc:spChg chg="mod">
          <ac:chgData name="Alessandro Rosa" userId="160ebd4fdc994b88" providerId="LiveId" clId="{2CB76B71-4F03-4692-A5EC-D2D8EE3DE531}" dt="2021-06-26T15:44:33.442" v="525" actId="20577"/>
          <ac:spMkLst>
            <pc:docMk/>
            <pc:sldMk cId="4110772146" sldId="270"/>
            <ac:spMk id="9" creationId="{C6FA1706-F3F8-41AE-8A54-8C601FC64FA7}"/>
          </ac:spMkLst>
        </pc:spChg>
        <pc:spChg chg="add del mod">
          <ac:chgData name="Alessandro Rosa" userId="160ebd4fdc994b88" providerId="LiveId" clId="{2CB76B71-4F03-4692-A5EC-D2D8EE3DE531}" dt="2021-06-25T14:54:37.474" v="364" actId="12084"/>
          <ac:spMkLst>
            <pc:docMk/>
            <pc:sldMk cId="4110772146" sldId="270"/>
            <ac:spMk id="10" creationId="{069CA2DA-FD7B-4820-A588-5CE12164B071}"/>
          </ac:spMkLst>
        </pc:spChg>
        <pc:spChg chg="mod">
          <ac:chgData name="Alessandro Rosa" userId="160ebd4fdc994b88" providerId="LiveId" clId="{2CB76B71-4F03-4692-A5EC-D2D8EE3DE531}" dt="2021-06-25T14:56:15.157" v="388"/>
          <ac:spMkLst>
            <pc:docMk/>
            <pc:sldMk cId="4110772146" sldId="270"/>
            <ac:spMk id="16" creationId="{D228F529-CBC2-4AEF-8727-542BD6364AF4}"/>
          </ac:spMkLst>
        </pc:spChg>
        <pc:spChg chg="add mod">
          <ac:chgData name="Alessandro Rosa" userId="160ebd4fdc994b88" providerId="LiveId" clId="{2CB76B71-4F03-4692-A5EC-D2D8EE3DE531}" dt="2021-06-25T14:56:41.099" v="394" actId="1076"/>
          <ac:spMkLst>
            <pc:docMk/>
            <pc:sldMk cId="4110772146" sldId="270"/>
            <ac:spMk id="19" creationId="{0D9FB0DC-AF27-42F4-B70E-77DA0B156F24}"/>
          </ac:spMkLst>
        </pc:spChg>
        <pc:graphicFrameChg chg="add del mod">
          <ac:chgData name="Alessandro Rosa" userId="160ebd4fdc994b88" providerId="LiveId" clId="{2CB76B71-4F03-4692-A5EC-D2D8EE3DE531}" dt="2021-06-25T14:54:22.571" v="363" actId="12084"/>
          <ac:graphicFrameMkLst>
            <pc:docMk/>
            <pc:sldMk cId="4110772146" sldId="270"/>
            <ac:graphicFrameMk id="17" creationId="{A4B688FA-614F-4D48-AB29-325A637706CA}"/>
          </ac:graphicFrameMkLst>
        </pc:graphicFrameChg>
        <pc:graphicFrameChg chg="add mod">
          <ac:chgData name="Alessandro Rosa" userId="160ebd4fdc994b88" providerId="LiveId" clId="{2CB76B71-4F03-4692-A5EC-D2D8EE3DE531}" dt="2021-06-25T14:56:04.746" v="375"/>
          <ac:graphicFrameMkLst>
            <pc:docMk/>
            <pc:sldMk cId="4110772146" sldId="270"/>
            <ac:graphicFrameMk id="18" creationId="{F74A080E-72A9-496D-99C5-C91BB2C41A2B}"/>
          </ac:graphicFrameMkLst>
        </pc:graphicFrameChg>
      </pc:sldChg>
      <pc:sldChg chg="addSp delSp modSp add del mod">
        <pc:chgData name="Alessandro Rosa" userId="160ebd4fdc994b88" providerId="LiveId" clId="{2CB76B71-4F03-4692-A5EC-D2D8EE3DE531}" dt="2021-06-27T15:49:22.353" v="10805" actId="2696"/>
        <pc:sldMkLst>
          <pc:docMk/>
          <pc:sldMk cId="1303911943" sldId="271"/>
        </pc:sldMkLst>
        <pc:spChg chg="add del">
          <ac:chgData name="Alessandro Rosa" userId="160ebd4fdc994b88" providerId="LiveId" clId="{2CB76B71-4F03-4692-A5EC-D2D8EE3DE531}" dt="2021-06-25T15:11:04.546" v="484" actId="478"/>
          <ac:spMkLst>
            <pc:docMk/>
            <pc:sldMk cId="1303911943" sldId="271"/>
            <ac:spMk id="3" creationId="{FDF0D02B-2127-4C1C-898A-7178D919346F}"/>
          </ac:spMkLst>
        </pc:spChg>
        <pc:spChg chg="add del mod">
          <ac:chgData name="Alessandro Rosa" userId="160ebd4fdc994b88" providerId="LiveId" clId="{2CB76B71-4F03-4692-A5EC-D2D8EE3DE531}" dt="2021-06-25T15:04:37.722" v="433" actId="931"/>
          <ac:spMkLst>
            <pc:docMk/>
            <pc:sldMk cId="1303911943" sldId="271"/>
            <ac:spMk id="10" creationId="{33BF53D4-B248-40C5-994B-D7EE36136D16}"/>
          </ac:spMkLst>
        </pc:spChg>
        <pc:spChg chg="add del mod">
          <ac:chgData name="Alessandro Rosa" userId="160ebd4fdc994b88" providerId="LiveId" clId="{2CB76B71-4F03-4692-A5EC-D2D8EE3DE531}" dt="2021-06-25T15:08:55.388" v="473"/>
          <ac:spMkLst>
            <pc:docMk/>
            <pc:sldMk cId="1303911943" sldId="271"/>
            <ac:spMk id="14" creationId="{B036A0B5-FE74-456F-98BB-9B992AE44CB9}"/>
          </ac:spMkLst>
        </pc:spChg>
        <pc:spChg chg="del mod">
          <ac:chgData name="Alessandro Rosa" userId="160ebd4fdc994b88" providerId="LiveId" clId="{2CB76B71-4F03-4692-A5EC-D2D8EE3DE531}" dt="2021-06-25T15:04:52.554" v="459" actId="478"/>
          <ac:spMkLst>
            <pc:docMk/>
            <pc:sldMk cId="1303911943" sldId="271"/>
            <ac:spMk id="18" creationId="{3514AAF6-011F-454E-A5A9-5FCBAAC7E072}"/>
          </ac:spMkLst>
        </pc:spChg>
        <pc:spChg chg="add del mod">
          <ac:chgData name="Alessandro Rosa" userId="160ebd4fdc994b88" providerId="LiveId" clId="{2CB76B71-4F03-4692-A5EC-D2D8EE3DE531}" dt="2021-06-25T15:09:31.298" v="475"/>
          <ac:spMkLst>
            <pc:docMk/>
            <pc:sldMk cId="1303911943" sldId="271"/>
            <ac:spMk id="19" creationId="{BB8917B9-33E6-49F0-B209-364DF5C10CB4}"/>
          </ac:spMkLst>
        </pc:spChg>
        <pc:spChg chg="add del mod">
          <ac:chgData name="Alessandro Rosa" userId="160ebd4fdc994b88" providerId="LiveId" clId="{2CB76B71-4F03-4692-A5EC-D2D8EE3DE531}" dt="2021-06-25T15:09:43.949" v="477"/>
          <ac:spMkLst>
            <pc:docMk/>
            <pc:sldMk cId="1303911943" sldId="271"/>
            <ac:spMk id="23" creationId="{B81F9FA4-929F-4A54-97BF-0C4F1A7473DD}"/>
          </ac:spMkLst>
        </pc:spChg>
        <pc:spChg chg="mod">
          <ac:chgData name="Alessandro Rosa" userId="160ebd4fdc994b88" providerId="LiveId" clId="{2CB76B71-4F03-4692-A5EC-D2D8EE3DE531}" dt="2021-06-26T15:44:23.932" v="517" actId="20577"/>
          <ac:spMkLst>
            <pc:docMk/>
            <pc:sldMk cId="1303911943" sldId="271"/>
            <ac:spMk id="25" creationId="{670C9991-2AFF-46C9-BC52-E77BAF688528}"/>
          </ac:spMkLst>
        </pc:spChg>
        <pc:spChg chg="mod">
          <ac:chgData name="Alessandro Rosa" userId="160ebd4fdc994b88" providerId="LiveId" clId="{2CB76B71-4F03-4692-A5EC-D2D8EE3DE531}" dt="2021-06-25T15:13:26.845" v="515" actId="1076"/>
          <ac:spMkLst>
            <pc:docMk/>
            <pc:sldMk cId="1303911943" sldId="271"/>
            <ac:spMk id="27" creationId="{37F235CC-CC9D-4137-B106-A565BA6FD872}"/>
          </ac:spMkLst>
        </pc:spChg>
        <pc:spChg chg="add del mod">
          <ac:chgData name="Alessandro Rosa" userId="160ebd4fdc994b88" providerId="LiveId" clId="{2CB76B71-4F03-4692-A5EC-D2D8EE3DE531}" dt="2021-06-25T15:10:39.407" v="479"/>
          <ac:spMkLst>
            <pc:docMk/>
            <pc:sldMk cId="1303911943" sldId="271"/>
            <ac:spMk id="28" creationId="{12AA9719-0272-4A73-9953-C9F907C9FD1E}"/>
          </ac:spMkLst>
        </pc:spChg>
        <pc:spChg chg="add del mod">
          <ac:chgData name="Alessandro Rosa" userId="160ebd4fdc994b88" providerId="LiveId" clId="{2CB76B71-4F03-4692-A5EC-D2D8EE3DE531}" dt="2021-06-25T15:11:10.762" v="486" actId="478"/>
          <ac:spMkLst>
            <pc:docMk/>
            <pc:sldMk cId="1303911943" sldId="271"/>
            <ac:spMk id="31" creationId="{B8CECC7D-09CC-4B41-AA2F-4675165E8136}"/>
          </ac:spMkLst>
        </pc:spChg>
        <pc:graphicFrameChg chg="add del mod">
          <ac:chgData name="Alessandro Rosa" userId="160ebd4fdc994b88" providerId="LiveId" clId="{2CB76B71-4F03-4692-A5EC-D2D8EE3DE531}" dt="2021-06-25T15:08:52.386" v="472"/>
          <ac:graphicFrameMkLst>
            <pc:docMk/>
            <pc:sldMk cId="1303911943" sldId="271"/>
            <ac:graphicFrameMk id="15" creationId="{6865FCE0-5D7D-430D-9393-6B5652B676EE}"/>
          </ac:graphicFrameMkLst>
        </pc:graphicFrameChg>
        <pc:graphicFrameChg chg="add del mod">
          <ac:chgData name="Alessandro Rosa" userId="160ebd4fdc994b88" providerId="LiveId" clId="{2CB76B71-4F03-4692-A5EC-D2D8EE3DE531}" dt="2021-06-25T15:09:28.824" v="474" actId="478"/>
          <ac:graphicFrameMkLst>
            <pc:docMk/>
            <pc:sldMk cId="1303911943" sldId="271"/>
            <ac:graphicFrameMk id="16" creationId="{E820C3AC-8B4B-4CEA-89E0-5700931A43C6}"/>
          </ac:graphicFrameMkLst>
        </pc:graphicFrameChg>
        <pc:graphicFrameChg chg="add del mod">
          <ac:chgData name="Alessandro Rosa" userId="160ebd4fdc994b88" providerId="LiveId" clId="{2CB76B71-4F03-4692-A5EC-D2D8EE3DE531}" dt="2021-06-25T15:09:37.443" v="476" actId="478"/>
          <ac:graphicFrameMkLst>
            <pc:docMk/>
            <pc:sldMk cId="1303911943" sldId="271"/>
            <ac:graphicFrameMk id="20" creationId="{182D4203-0F04-402D-8BE9-29D253B7C1B8}"/>
          </ac:graphicFrameMkLst>
        </pc:graphicFrameChg>
        <pc:graphicFrameChg chg="add del mod">
          <ac:chgData name="Alessandro Rosa" userId="160ebd4fdc994b88" providerId="LiveId" clId="{2CB76B71-4F03-4692-A5EC-D2D8EE3DE531}" dt="2021-06-25T15:09:54.172" v="478" actId="478"/>
          <ac:graphicFrameMkLst>
            <pc:docMk/>
            <pc:sldMk cId="1303911943" sldId="271"/>
            <ac:graphicFrameMk id="24" creationId="{5B5997B7-72C6-4307-8752-26D6186FF519}"/>
          </ac:graphicFrameMkLst>
        </pc:graphicFrameChg>
        <pc:graphicFrameChg chg="add del mod">
          <ac:chgData name="Alessandro Rosa" userId="160ebd4fdc994b88" providerId="LiveId" clId="{2CB76B71-4F03-4692-A5EC-D2D8EE3DE531}" dt="2021-06-25T15:11:00.858" v="482" actId="478"/>
          <ac:graphicFrameMkLst>
            <pc:docMk/>
            <pc:sldMk cId="1303911943" sldId="271"/>
            <ac:graphicFrameMk id="29" creationId="{F286A1CB-9B43-44E1-B21B-4D0358CD2236}"/>
          </ac:graphicFrameMkLst>
        </pc:graphicFrameChg>
        <pc:graphicFrameChg chg="add mod modGraphic">
          <ac:chgData name="Alessandro Rosa" userId="160ebd4fdc994b88" providerId="LiveId" clId="{2CB76B71-4F03-4692-A5EC-D2D8EE3DE531}" dt="2021-06-25T15:13:17.919" v="511" actId="14100"/>
          <ac:graphicFrameMkLst>
            <pc:docMk/>
            <pc:sldMk cId="1303911943" sldId="271"/>
            <ac:graphicFrameMk id="32" creationId="{8C3C71DE-5439-4CD0-9B3B-F5A54C2CB1BF}"/>
          </ac:graphicFrameMkLst>
        </pc:graphicFrameChg>
        <pc:picChg chg="add del mod">
          <ac:chgData name="Alessandro Rosa" userId="160ebd4fdc994b88" providerId="LiveId" clId="{2CB76B71-4F03-4692-A5EC-D2D8EE3DE531}" dt="2021-06-25T15:08:22.854" v="462" actId="478"/>
          <ac:picMkLst>
            <pc:docMk/>
            <pc:sldMk cId="1303911943" sldId="271"/>
            <ac:picMk id="12" creationId="{E4254711-958B-4E2B-8C37-D598046A330D}"/>
          </ac:picMkLst>
        </pc:picChg>
        <pc:picChg chg="del">
          <ac:chgData name="Alessandro Rosa" userId="160ebd4fdc994b88" providerId="LiveId" clId="{2CB76B71-4F03-4692-A5EC-D2D8EE3DE531}" dt="2021-06-25T15:04:31.413" v="431" actId="478"/>
          <ac:picMkLst>
            <pc:docMk/>
            <pc:sldMk cId="1303911943" sldId="271"/>
            <ac:picMk id="22" creationId="{BC0254FF-3D8F-4011-AD80-F7C4671230AD}"/>
          </ac:picMkLst>
        </pc:picChg>
      </pc:sldChg>
      <pc:sldChg chg="addSp delSp modSp add del mod">
        <pc:chgData name="Alessandro Rosa" userId="160ebd4fdc994b88" providerId="LiveId" clId="{2CB76B71-4F03-4692-A5EC-D2D8EE3DE531}" dt="2021-06-27T15:53:21.958" v="10877" actId="2696"/>
        <pc:sldMkLst>
          <pc:docMk/>
          <pc:sldMk cId="2549806927" sldId="272"/>
        </pc:sldMkLst>
        <pc:spChg chg="mod">
          <ac:chgData name="Alessandro Rosa" userId="160ebd4fdc994b88" providerId="LiveId" clId="{2CB76B71-4F03-4692-A5EC-D2D8EE3DE531}" dt="2021-06-26T15:48:33.930" v="541" actId="20577"/>
          <ac:spMkLst>
            <pc:docMk/>
            <pc:sldMk cId="2549806927" sldId="272"/>
            <ac:spMk id="27" creationId="{37F235CC-CC9D-4137-B106-A565BA6FD872}"/>
          </ac:spMkLst>
        </pc:spChg>
        <pc:graphicFrameChg chg="add mod modGraphic">
          <ac:chgData name="Alessandro Rosa" userId="160ebd4fdc994b88" providerId="LiveId" clId="{2CB76B71-4F03-4692-A5EC-D2D8EE3DE531}" dt="2021-06-26T15:50:25.428" v="557" actId="12385"/>
          <ac:graphicFrameMkLst>
            <pc:docMk/>
            <pc:sldMk cId="2549806927" sldId="272"/>
            <ac:graphicFrameMk id="9" creationId="{83766114-F704-438C-81E1-7962900F5605}"/>
          </ac:graphicFrameMkLst>
        </pc:graphicFrameChg>
        <pc:graphicFrameChg chg="del modGraphic">
          <ac:chgData name="Alessandro Rosa" userId="160ebd4fdc994b88" providerId="LiveId" clId="{2CB76B71-4F03-4692-A5EC-D2D8EE3DE531}" dt="2021-06-26T15:48:38.965" v="544" actId="478"/>
          <ac:graphicFrameMkLst>
            <pc:docMk/>
            <pc:sldMk cId="2549806927" sldId="272"/>
            <ac:graphicFrameMk id="32" creationId="{8C3C71DE-5439-4CD0-9B3B-F5A54C2CB1BF}"/>
          </ac:graphicFrameMkLst>
        </pc:graphicFrameChg>
      </pc:sldChg>
      <pc:sldChg chg="addSp delSp modSp add del mod ord">
        <pc:chgData name="Alessandro Rosa" userId="160ebd4fdc994b88" providerId="LiveId" clId="{2CB76B71-4F03-4692-A5EC-D2D8EE3DE531}" dt="2021-06-27T15:51:06.455" v="10839" actId="2696"/>
        <pc:sldMkLst>
          <pc:docMk/>
          <pc:sldMk cId="3524241659" sldId="273"/>
        </pc:sldMkLst>
        <pc:spChg chg="mod">
          <ac:chgData name="Alessandro Rosa" userId="160ebd4fdc994b88" providerId="LiveId" clId="{2CB76B71-4F03-4692-A5EC-D2D8EE3DE531}" dt="2021-06-26T16:00:50.092" v="1135" actId="790"/>
          <ac:spMkLst>
            <pc:docMk/>
            <pc:sldMk cId="3524241659" sldId="273"/>
            <ac:spMk id="3" creationId="{FDF0D02B-2127-4C1C-898A-7178D919346F}"/>
          </ac:spMkLst>
        </pc:spChg>
        <pc:spChg chg="add mod">
          <ac:chgData name="Alessandro Rosa" userId="160ebd4fdc994b88" providerId="LiveId" clId="{2CB76B71-4F03-4692-A5EC-D2D8EE3DE531}" dt="2021-06-26T16:01:28.074" v="1137" actId="1076"/>
          <ac:spMkLst>
            <pc:docMk/>
            <pc:sldMk cId="3524241659" sldId="273"/>
            <ac:spMk id="10" creationId="{77F2032B-8DC9-49A2-9045-154DB0F9A15D}"/>
          </ac:spMkLst>
        </pc:spChg>
        <pc:spChg chg="add mod">
          <ac:chgData name="Alessandro Rosa" userId="160ebd4fdc994b88" providerId="LiveId" clId="{2CB76B71-4F03-4692-A5EC-D2D8EE3DE531}" dt="2021-06-27T15:50:36.426" v="10823"/>
          <ac:spMkLst>
            <pc:docMk/>
            <pc:sldMk cId="3524241659" sldId="273"/>
            <ac:spMk id="13" creationId="{AC1A7541-A4AF-4B4E-96F4-F42FF969CF75}"/>
          </ac:spMkLst>
        </pc:spChg>
        <pc:spChg chg="add del mod">
          <ac:chgData name="Alessandro Rosa" userId="160ebd4fdc994b88" providerId="LiveId" clId="{2CB76B71-4F03-4692-A5EC-D2D8EE3DE531}" dt="2021-06-27T15:50:47.259" v="10831"/>
          <ac:spMkLst>
            <pc:docMk/>
            <pc:sldMk cId="3524241659" sldId="273"/>
            <ac:spMk id="14" creationId="{B99C3E96-9F29-4252-BEB9-5C8793AF3C24}"/>
          </ac:spMkLst>
        </pc:spChg>
        <pc:spChg chg="add del mod">
          <ac:chgData name="Alessandro Rosa" userId="160ebd4fdc994b88" providerId="LiveId" clId="{2CB76B71-4F03-4692-A5EC-D2D8EE3DE531}" dt="2021-06-27T15:50:50.511" v="10835"/>
          <ac:spMkLst>
            <pc:docMk/>
            <pc:sldMk cId="3524241659" sldId="273"/>
            <ac:spMk id="17" creationId="{C12DC6E6-EB5F-472F-8E1E-4951D6E11FB1}"/>
          </ac:spMkLst>
        </pc:spChg>
        <pc:spChg chg="mod">
          <ac:chgData name="Alessandro Rosa" userId="160ebd4fdc994b88" providerId="LiveId" clId="{2CB76B71-4F03-4692-A5EC-D2D8EE3DE531}" dt="2021-06-26T15:52:39.301" v="571" actId="20577"/>
          <ac:spMkLst>
            <pc:docMk/>
            <pc:sldMk cId="3524241659" sldId="273"/>
            <ac:spMk id="27" creationId="{37F235CC-CC9D-4137-B106-A565BA6FD872}"/>
          </ac:spMkLst>
        </pc:spChg>
        <pc:graphicFrameChg chg="del">
          <ac:chgData name="Alessandro Rosa" userId="160ebd4fdc994b88" providerId="LiveId" clId="{2CB76B71-4F03-4692-A5EC-D2D8EE3DE531}" dt="2021-06-26T15:52:43.405" v="572" actId="478"/>
          <ac:graphicFrameMkLst>
            <pc:docMk/>
            <pc:sldMk cId="3524241659" sldId="273"/>
            <ac:graphicFrameMk id="9" creationId="{83766114-F704-438C-81E1-7962900F5605}"/>
          </ac:graphicFrameMkLst>
        </pc:graphicFrameChg>
        <pc:graphicFrameChg chg="add mod">
          <ac:chgData name="Alessandro Rosa" userId="160ebd4fdc994b88" providerId="LiveId" clId="{2CB76B71-4F03-4692-A5EC-D2D8EE3DE531}" dt="2021-06-26T16:02:11.457" v="1144" actId="1076"/>
          <ac:graphicFrameMkLst>
            <pc:docMk/>
            <pc:sldMk cId="3524241659" sldId="273"/>
            <ac:graphicFrameMk id="15" creationId="{02572ACA-3416-415D-AAEF-EFEF0D5C419A}"/>
          </ac:graphicFrameMkLst>
        </pc:graphicFrameChg>
        <pc:graphicFrameChg chg="add del mod">
          <ac:chgData name="Alessandro Rosa" userId="160ebd4fdc994b88" providerId="LiveId" clId="{2CB76B71-4F03-4692-A5EC-D2D8EE3DE531}" dt="2021-06-26T15:54:52.020" v="942"/>
          <ac:graphicFrameMkLst>
            <pc:docMk/>
            <pc:sldMk cId="3524241659" sldId="273"/>
            <ac:graphicFrameMk id="16" creationId="{BD38D8DD-EB40-48F0-8A70-DE32CB5BB03A}"/>
          </ac:graphicFrameMkLst>
        </pc:graphicFrameChg>
      </pc:sldChg>
      <pc:sldChg chg="addSp modSp add del mod ord">
        <pc:chgData name="Alessandro Rosa" userId="160ebd4fdc994b88" providerId="LiveId" clId="{2CB76B71-4F03-4692-A5EC-D2D8EE3DE531}" dt="2021-06-27T15:56:42.467" v="11076" actId="2696"/>
        <pc:sldMkLst>
          <pc:docMk/>
          <pc:sldMk cId="432424785" sldId="274"/>
        </pc:sldMkLst>
        <pc:spChg chg="mod">
          <ac:chgData name="Alessandro Rosa" userId="160ebd4fdc994b88" providerId="LiveId" clId="{2CB76B71-4F03-4692-A5EC-D2D8EE3DE531}" dt="2021-06-27T15:55:52.961" v="11024" actId="21"/>
          <ac:spMkLst>
            <pc:docMk/>
            <pc:sldMk cId="432424785" sldId="274"/>
            <ac:spMk id="10" creationId="{069CA2DA-FD7B-4820-A588-5CE12164B071}"/>
          </ac:spMkLst>
        </pc:spChg>
        <pc:spChg chg="mod">
          <ac:chgData name="Alessandro Rosa" userId="160ebd4fdc994b88" providerId="LiveId" clId="{2CB76B71-4F03-4692-A5EC-D2D8EE3DE531}" dt="2021-06-26T16:03:59.202" v="1314" actId="20577"/>
          <ac:spMkLst>
            <pc:docMk/>
            <pc:sldMk cId="432424785" sldId="274"/>
            <ac:spMk id="16" creationId="{D228F529-CBC2-4AEF-8727-542BD6364AF4}"/>
          </ac:spMkLst>
        </pc:spChg>
        <pc:picChg chg="add mod">
          <ac:chgData name="Alessandro Rosa" userId="160ebd4fdc994b88" providerId="LiveId" clId="{2CB76B71-4F03-4692-A5EC-D2D8EE3DE531}" dt="2021-06-26T16:16:29.677" v="2274" actId="1076"/>
          <ac:picMkLst>
            <pc:docMk/>
            <pc:sldMk cId="432424785" sldId="274"/>
            <ac:picMk id="18" creationId="{9DD678B0-4F5A-4D9A-A529-73731BF95665}"/>
          </ac:picMkLst>
        </pc:picChg>
      </pc:sldChg>
      <pc:sldChg chg="addSp delSp modSp add del mod ord">
        <pc:chgData name="Alessandro Rosa" userId="160ebd4fdc994b88" providerId="LiveId" clId="{2CB76B71-4F03-4692-A5EC-D2D8EE3DE531}" dt="2021-06-27T15:58:47.795" v="11141" actId="2696"/>
        <pc:sldMkLst>
          <pc:docMk/>
          <pc:sldMk cId="2093950478" sldId="275"/>
        </pc:sldMkLst>
        <pc:spChg chg="add mod">
          <ac:chgData name="Alessandro Rosa" userId="160ebd4fdc994b88" providerId="LiveId" clId="{2CB76B71-4F03-4692-A5EC-D2D8EE3DE531}" dt="2021-06-26T16:17:23.770" v="2336" actId="20577"/>
          <ac:spMkLst>
            <pc:docMk/>
            <pc:sldMk cId="2093950478" sldId="275"/>
            <ac:spMk id="12" creationId="{1B1787CF-68F8-47E1-B537-DCA56241EF02}"/>
          </ac:spMkLst>
        </pc:spChg>
        <pc:spChg chg="add del mod">
          <ac:chgData name="Alessandro Rosa" userId="160ebd4fdc994b88" providerId="LiveId" clId="{2CB76B71-4F03-4692-A5EC-D2D8EE3DE531}" dt="2021-06-26T16:17:27.220" v="2338"/>
          <ac:spMkLst>
            <pc:docMk/>
            <pc:sldMk cId="2093950478" sldId="275"/>
            <ac:spMk id="15" creationId="{42BC7262-E407-4731-9123-3B1696697E6E}"/>
          </ac:spMkLst>
        </pc:spChg>
        <pc:spChg chg="add mod">
          <ac:chgData name="Alessandro Rosa" userId="160ebd4fdc994b88" providerId="LiveId" clId="{2CB76B71-4F03-4692-A5EC-D2D8EE3DE531}" dt="2021-06-26T16:17:58.603" v="2377" actId="1076"/>
          <ac:spMkLst>
            <pc:docMk/>
            <pc:sldMk cId="2093950478" sldId="275"/>
            <ac:spMk id="16" creationId="{F09B1A37-F881-4F3A-94DC-9316435188D2}"/>
          </ac:spMkLst>
        </pc:spChg>
        <pc:spChg chg="del">
          <ac:chgData name="Alessandro Rosa" userId="160ebd4fdc994b88" providerId="LiveId" clId="{2CB76B71-4F03-4692-A5EC-D2D8EE3DE531}" dt="2021-06-26T16:15:44.322" v="2272" actId="478"/>
          <ac:spMkLst>
            <pc:docMk/>
            <pc:sldMk cId="2093950478" sldId="275"/>
            <ac:spMk id="27" creationId="{37F235CC-CC9D-4137-B106-A565BA6FD872}"/>
          </ac:spMkLst>
        </pc:spChg>
        <pc:graphicFrameChg chg="del">
          <ac:chgData name="Alessandro Rosa" userId="160ebd4fdc994b88" providerId="LiveId" clId="{2CB76B71-4F03-4692-A5EC-D2D8EE3DE531}" dt="2021-06-26T16:15:42.580" v="2271" actId="478"/>
          <ac:graphicFrameMkLst>
            <pc:docMk/>
            <pc:sldMk cId="2093950478" sldId="275"/>
            <ac:graphicFrameMk id="9" creationId="{83766114-F704-438C-81E1-7962900F5605}"/>
          </ac:graphicFrameMkLst>
        </pc:graphicFrameChg>
        <pc:picChg chg="add mod">
          <ac:chgData name="Alessandro Rosa" userId="160ebd4fdc994b88" providerId="LiveId" clId="{2CB76B71-4F03-4692-A5EC-D2D8EE3DE531}" dt="2021-06-26T16:17:06.007" v="2280" actId="14100"/>
          <ac:picMkLst>
            <pc:docMk/>
            <pc:sldMk cId="2093950478" sldId="275"/>
            <ac:picMk id="11" creationId="{4B2334E5-34E3-4FE3-AF75-1BBD0568BA41}"/>
          </ac:picMkLst>
        </pc:picChg>
      </pc:sldChg>
      <pc:sldChg chg="addSp delSp modSp add del mod">
        <pc:chgData name="Alessandro Rosa" userId="160ebd4fdc994b88" providerId="LiveId" clId="{2CB76B71-4F03-4692-A5EC-D2D8EE3DE531}" dt="2021-06-27T15:59:27.691" v="11155" actId="2696"/>
        <pc:sldMkLst>
          <pc:docMk/>
          <pc:sldMk cId="1988995963" sldId="276"/>
        </pc:sldMkLst>
        <pc:spChg chg="del mod">
          <ac:chgData name="Alessandro Rosa" userId="160ebd4fdc994b88" providerId="LiveId" clId="{2CB76B71-4F03-4692-A5EC-D2D8EE3DE531}" dt="2021-06-27T15:59:00.678" v="11151"/>
          <ac:spMkLst>
            <pc:docMk/>
            <pc:sldMk cId="1988995963" sldId="276"/>
            <ac:spMk id="12" creationId="{1B1787CF-68F8-47E1-B537-DCA56241EF02}"/>
          </ac:spMkLst>
        </pc:spChg>
        <pc:picChg chg="add mod">
          <ac:chgData name="Alessandro Rosa" userId="160ebd4fdc994b88" providerId="LiveId" clId="{2CB76B71-4F03-4692-A5EC-D2D8EE3DE531}" dt="2021-06-26T16:18:35.393" v="2389" actId="14100"/>
          <ac:picMkLst>
            <pc:docMk/>
            <pc:sldMk cId="1988995963" sldId="276"/>
            <ac:picMk id="10" creationId="{DA7A5FC0-45A2-40FD-AC5F-957B7DBCF5BE}"/>
          </ac:picMkLst>
        </pc:picChg>
        <pc:picChg chg="del">
          <ac:chgData name="Alessandro Rosa" userId="160ebd4fdc994b88" providerId="LiveId" clId="{2CB76B71-4F03-4692-A5EC-D2D8EE3DE531}" dt="2021-06-26T16:18:29.074" v="2386" actId="478"/>
          <ac:picMkLst>
            <pc:docMk/>
            <pc:sldMk cId="1988995963" sldId="276"/>
            <ac:picMk id="11" creationId="{4B2334E5-34E3-4FE3-AF75-1BBD0568BA41}"/>
          </ac:picMkLst>
        </pc:picChg>
      </pc:sldChg>
      <pc:sldChg chg="addSp delSp modSp add del mod">
        <pc:chgData name="Alessandro Rosa" userId="160ebd4fdc994b88" providerId="LiveId" clId="{2CB76B71-4F03-4692-A5EC-D2D8EE3DE531}" dt="2021-06-27T15:59:57.999" v="11179" actId="2696"/>
        <pc:sldMkLst>
          <pc:docMk/>
          <pc:sldMk cId="3606254764" sldId="277"/>
        </pc:sldMkLst>
        <pc:spChg chg="mod">
          <ac:chgData name="Alessandro Rosa" userId="160ebd4fdc994b88" providerId="LiveId" clId="{2CB76B71-4F03-4692-A5EC-D2D8EE3DE531}" dt="2021-06-26T16:18:41.370" v="2402" actId="20577"/>
          <ac:spMkLst>
            <pc:docMk/>
            <pc:sldMk cId="3606254764" sldId="277"/>
            <ac:spMk id="12" creationId="{1B1787CF-68F8-47E1-B537-DCA56241EF02}"/>
          </ac:spMkLst>
        </pc:spChg>
        <pc:picChg chg="del">
          <ac:chgData name="Alessandro Rosa" userId="160ebd4fdc994b88" providerId="LiveId" clId="{2CB76B71-4F03-4692-A5EC-D2D8EE3DE531}" dt="2021-06-26T16:18:43.169" v="2403" actId="478"/>
          <ac:picMkLst>
            <pc:docMk/>
            <pc:sldMk cId="3606254764" sldId="277"/>
            <ac:picMk id="10" creationId="{DA7A5FC0-45A2-40FD-AC5F-957B7DBCF5BE}"/>
          </ac:picMkLst>
        </pc:picChg>
        <pc:picChg chg="add mod">
          <ac:chgData name="Alessandro Rosa" userId="160ebd4fdc994b88" providerId="LiveId" clId="{2CB76B71-4F03-4692-A5EC-D2D8EE3DE531}" dt="2021-06-26T16:19:04.169" v="2407" actId="14100"/>
          <ac:picMkLst>
            <pc:docMk/>
            <pc:sldMk cId="3606254764" sldId="277"/>
            <ac:picMk id="11" creationId="{F00C3E94-0DB1-4E5E-BF46-C00C102FE10C}"/>
          </ac:picMkLst>
        </pc:picChg>
      </pc:sldChg>
      <pc:sldChg chg="addSp delSp modSp add del mod modClrScheme chgLayout">
        <pc:chgData name="Alessandro Rosa" userId="160ebd4fdc994b88" providerId="LiveId" clId="{2CB76B71-4F03-4692-A5EC-D2D8EE3DE531}" dt="2021-06-26T16:26:26.677" v="2475" actId="2696"/>
        <pc:sldMkLst>
          <pc:docMk/>
          <pc:sldMk cId="1305649136" sldId="278"/>
        </pc:sldMkLst>
        <pc:spChg chg="add del">
          <ac:chgData name="Alessandro Rosa" userId="160ebd4fdc994b88" providerId="LiveId" clId="{2CB76B71-4F03-4692-A5EC-D2D8EE3DE531}" dt="2021-06-26T16:25:01.819" v="2431" actId="478"/>
          <ac:spMkLst>
            <pc:docMk/>
            <pc:sldMk cId="1305649136" sldId="278"/>
            <ac:spMk id="3" creationId="{FDF0D02B-2127-4C1C-898A-7178D919346F}"/>
          </ac:spMkLst>
        </pc:spChg>
        <pc:spChg chg="add del mod ord">
          <ac:chgData name="Alessandro Rosa" userId="160ebd4fdc994b88" providerId="LiveId" clId="{2CB76B71-4F03-4692-A5EC-D2D8EE3DE531}" dt="2021-06-26T16:25:21.455" v="2445" actId="700"/>
          <ac:spMkLst>
            <pc:docMk/>
            <pc:sldMk cId="1305649136" sldId="278"/>
            <ac:spMk id="9" creationId="{9A38C5F3-2083-48F9-8222-90485DD3A721}"/>
          </ac:spMkLst>
        </pc:spChg>
        <pc:spChg chg="add del mod ord">
          <ac:chgData name="Alessandro Rosa" userId="160ebd4fdc994b88" providerId="LiveId" clId="{2CB76B71-4F03-4692-A5EC-D2D8EE3DE531}" dt="2021-06-26T16:25:21.455" v="2445" actId="700"/>
          <ac:spMkLst>
            <pc:docMk/>
            <pc:sldMk cId="1305649136" sldId="278"/>
            <ac:spMk id="10" creationId="{51924B2C-0275-457A-B94E-E99A79A3FF4C}"/>
          </ac:spMkLst>
        </pc:spChg>
        <pc:spChg chg="del mod">
          <ac:chgData name="Alessandro Rosa" userId="160ebd4fdc994b88" providerId="LiveId" clId="{2CB76B71-4F03-4692-A5EC-D2D8EE3DE531}" dt="2021-06-26T16:25:23.826" v="2446" actId="478"/>
          <ac:spMkLst>
            <pc:docMk/>
            <pc:sldMk cId="1305649136" sldId="278"/>
            <ac:spMk id="12" creationId="{1B1787CF-68F8-47E1-B537-DCA56241EF02}"/>
          </ac:spMkLst>
        </pc:spChg>
        <pc:spChg chg="add del mod ord">
          <ac:chgData name="Alessandro Rosa" userId="160ebd4fdc994b88" providerId="LiveId" clId="{2CB76B71-4F03-4692-A5EC-D2D8EE3DE531}" dt="2021-06-26T16:25:38.648" v="2464" actId="700"/>
          <ac:spMkLst>
            <pc:docMk/>
            <pc:sldMk cId="1305649136" sldId="278"/>
            <ac:spMk id="13" creationId="{2F502968-42D8-4C13-BBAA-FE1EDAC5FCE4}"/>
          </ac:spMkLst>
        </pc:spChg>
        <pc:spChg chg="add del mod ord">
          <ac:chgData name="Alessandro Rosa" userId="160ebd4fdc994b88" providerId="LiveId" clId="{2CB76B71-4F03-4692-A5EC-D2D8EE3DE531}" dt="2021-06-26T16:25:38.648" v="2464" actId="700"/>
          <ac:spMkLst>
            <pc:docMk/>
            <pc:sldMk cId="1305649136" sldId="278"/>
            <ac:spMk id="14" creationId="{EBAFA3BA-222B-4C87-86B2-7C283AB21C9B}"/>
          </ac:spMkLst>
        </pc:spChg>
        <pc:spChg chg="add del mod">
          <ac:chgData name="Alessandro Rosa" userId="160ebd4fdc994b88" providerId="LiveId" clId="{2CB76B71-4F03-4692-A5EC-D2D8EE3DE531}" dt="2021-06-26T16:26:24.792" v="2474"/>
          <ac:spMkLst>
            <pc:docMk/>
            <pc:sldMk cId="1305649136" sldId="278"/>
            <ac:spMk id="15" creationId="{0184EF1D-2E5E-4C2D-B62C-E80480F5136A}"/>
          </ac:spMkLst>
        </pc:spChg>
        <pc:spChg chg="del mod">
          <ac:chgData name="Alessandro Rosa" userId="160ebd4fdc994b88" providerId="LiveId" clId="{2CB76B71-4F03-4692-A5EC-D2D8EE3DE531}" dt="2021-06-26T16:24:58.905" v="2428" actId="478"/>
          <ac:spMkLst>
            <pc:docMk/>
            <pc:sldMk cId="1305649136" sldId="278"/>
            <ac:spMk id="16" creationId="{F09B1A37-F881-4F3A-94DC-9316435188D2}"/>
          </ac:spMkLst>
        </pc:spChg>
        <pc:spChg chg="mod">
          <ac:chgData name="Alessandro Rosa" userId="160ebd4fdc994b88" providerId="LiveId" clId="{2CB76B71-4F03-4692-A5EC-D2D8EE3DE531}" dt="2021-06-26T16:24:54.171" v="2425" actId="20577"/>
          <ac:spMkLst>
            <pc:docMk/>
            <pc:sldMk cId="1305649136" sldId="278"/>
            <ac:spMk id="25" creationId="{670C9991-2AFF-46C9-BC52-E77BAF688528}"/>
          </ac:spMkLst>
        </pc:spChg>
        <pc:picChg chg="del">
          <ac:chgData name="Alessandro Rosa" userId="160ebd4fdc994b88" providerId="LiveId" clId="{2CB76B71-4F03-4692-A5EC-D2D8EE3DE531}" dt="2021-06-26T16:24:56.249" v="2426" actId="478"/>
          <ac:picMkLst>
            <pc:docMk/>
            <pc:sldMk cId="1305649136" sldId="278"/>
            <ac:picMk id="11" creationId="{F00C3E94-0DB1-4E5E-BF46-C00C102FE10C}"/>
          </ac:picMkLst>
        </pc:picChg>
      </pc:sldChg>
      <pc:sldChg chg="modSp add del mod ord">
        <pc:chgData name="Alessandro Rosa" userId="160ebd4fdc994b88" providerId="LiveId" clId="{2CB76B71-4F03-4692-A5EC-D2D8EE3DE531}" dt="2021-06-27T16:02:43.106" v="11266" actId="2696"/>
        <pc:sldMkLst>
          <pc:docMk/>
          <pc:sldMk cId="3415071810" sldId="278"/>
        </pc:sldMkLst>
        <pc:spChg chg="mod">
          <ac:chgData name="Alessandro Rosa" userId="160ebd4fdc994b88" providerId="LiveId" clId="{2CB76B71-4F03-4692-A5EC-D2D8EE3DE531}" dt="2021-06-26T16:32:09.562" v="2516" actId="20577"/>
          <ac:spMkLst>
            <pc:docMk/>
            <pc:sldMk cId="3415071810" sldId="278"/>
            <ac:spMk id="9" creationId="{C6FA1706-F3F8-41AE-8A54-8C601FC64FA7}"/>
          </ac:spMkLst>
        </pc:spChg>
        <pc:spChg chg="mod">
          <ac:chgData name="Alessandro Rosa" userId="160ebd4fdc994b88" providerId="LiveId" clId="{2CB76B71-4F03-4692-A5EC-D2D8EE3DE531}" dt="2021-06-27T16:02:14.104" v="11241" actId="21"/>
          <ac:spMkLst>
            <pc:docMk/>
            <pc:sldMk cId="3415071810" sldId="278"/>
            <ac:spMk id="10" creationId="{069CA2DA-FD7B-4820-A588-5CE12164B071}"/>
          </ac:spMkLst>
        </pc:spChg>
        <pc:spChg chg="mod">
          <ac:chgData name="Alessandro Rosa" userId="160ebd4fdc994b88" providerId="LiveId" clId="{2CB76B71-4F03-4692-A5EC-D2D8EE3DE531}" dt="2021-06-26T16:36:43.266" v="2644" actId="20577"/>
          <ac:spMkLst>
            <pc:docMk/>
            <pc:sldMk cId="3415071810" sldId="278"/>
            <ac:spMk id="16" creationId="{D228F529-CBC2-4AEF-8727-542BD6364AF4}"/>
          </ac:spMkLst>
        </pc:spChg>
      </pc:sldChg>
      <pc:sldChg chg="modSp add del mod">
        <pc:chgData name="Alessandro Rosa" userId="160ebd4fdc994b88" providerId="LiveId" clId="{2CB76B71-4F03-4692-A5EC-D2D8EE3DE531}" dt="2021-06-27T16:04:06.306" v="11287" actId="2696"/>
        <pc:sldMkLst>
          <pc:docMk/>
          <pc:sldMk cId="22430666" sldId="279"/>
        </pc:sldMkLst>
        <pc:spChg chg="mod">
          <ac:chgData name="Alessandro Rosa" userId="160ebd4fdc994b88" providerId="LiveId" clId="{2CB76B71-4F03-4692-A5EC-D2D8EE3DE531}" dt="2021-06-27T16:03:21.032" v="11279" actId="21"/>
          <ac:spMkLst>
            <pc:docMk/>
            <pc:sldMk cId="22430666" sldId="279"/>
            <ac:spMk id="10" creationId="{069CA2DA-FD7B-4820-A588-5CE12164B071}"/>
          </ac:spMkLst>
        </pc:spChg>
      </pc:sldChg>
      <pc:sldChg chg="addSp delSp modSp add del mod">
        <pc:chgData name="Alessandro Rosa" userId="160ebd4fdc994b88" providerId="LiveId" clId="{2CB76B71-4F03-4692-A5EC-D2D8EE3DE531}" dt="2021-06-27T16:05:05.583" v="11305" actId="2696"/>
        <pc:sldMkLst>
          <pc:docMk/>
          <pc:sldMk cId="1853112845" sldId="280"/>
        </pc:sldMkLst>
        <pc:spChg chg="add del mod">
          <ac:chgData name="Alessandro Rosa" userId="160ebd4fdc994b88" providerId="LiveId" clId="{2CB76B71-4F03-4692-A5EC-D2D8EE3DE531}" dt="2021-06-26T16:52:25.394" v="4877" actId="478"/>
          <ac:spMkLst>
            <pc:docMk/>
            <pc:sldMk cId="1853112845" sldId="280"/>
            <ac:spMk id="9" creationId="{C6FA1706-F3F8-41AE-8A54-8C601FC64FA7}"/>
          </ac:spMkLst>
        </pc:spChg>
        <pc:spChg chg="mod">
          <ac:chgData name="Alessandro Rosa" userId="160ebd4fdc994b88" providerId="LiveId" clId="{2CB76B71-4F03-4692-A5EC-D2D8EE3DE531}" dt="2021-06-26T16:51:22.603" v="4873"/>
          <ac:spMkLst>
            <pc:docMk/>
            <pc:sldMk cId="1853112845" sldId="280"/>
            <ac:spMk id="10" creationId="{069CA2DA-FD7B-4820-A588-5CE12164B071}"/>
          </ac:spMkLst>
        </pc:spChg>
        <pc:spChg chg="mod">
          <ac:chgData name="Alessandro Rosa" userId="160ebd4fdc994b88" providerId="LiveId" clId="{2CB76B71-4F03-4692-A5EC-D2D8EE3DE531}" dt="2021-06-26T16:46:32.049" v="4707" actId="20577"/>
          <ac:spMkLst>
            <pc:docMk/>
            <pc:sldMk cId="1853112845" sldId="280"/>
            <ac:spMk id="16" creationId="{D228F529-CBC2-4AEF-8727-542BD6364AF4}"/>
          </ac:spMkLst>
        </pc:spChg>
      </pc:sldChg>
      <pc:sldChg chg="new del">
        <pc:chgData name="Alessandro Rosa" userId="160ebd4fdc994b88" providerId="LiveId" clId="{2CB76B71-4F03-4692-A5EC-D2D8EE3DE531}" dt="2021-06-26T16:52:55.104" v="4883" actId="2696"/>
        <pc:sldMkLst>
          <pc:docMk/>
          <pc:sldMk cId="579569941" sldId="281"/>
        </pc:sldMkLst>
      </pc:sldChg>
      <pc:sldChg chg="modSp add mod">
        <pc:chgData name="Alessandro Rosa" userId="160ebd4fdc994b88" providerId="LiveId" clId="{2CB76B71-4F03-4692-A5EC-D2D8EE3DE531}" dt="2021-06-27T15:28:53.825" v="10611" actId="207"/>
        <pc:sldMkLst>
          <pc:docMk/>
          <pc:sldMk cId="1185080349" sldId="281"/>
        </pc:sldMkLst>
        <pc:graphicFrameChg chg="mod modGraphic">
          <ac:chgData name="Alessandro Rosa" userId="160ebd4fdc994b88" providerId="LiveId" clId="{2CB76B71-4F03-4692-A5EC-D2D8EE3DE531}" dt="2021-06-27T15:28:53.825" v="10611" actId="207"/>
          <ac:graphicFrameMkLst>
            <pc:docMk/>
            <pc:sldMk cId="1185080349" sldId="281"/>
            <ac:graphicFrameMk id="17" creationId="{E133762E-A84C-4258-A74A-875AF4088582}"/>
          </ac:graphicFrameMkLst>
        </pc:graphicFrameChg>
      </pc:sldChg>
      <pc:sldChg chg="modSp add mod">
        <pc:chgData name="Alessandro Rosa" userId="160ebd4fdc994b88" providerId="LiveId" clId="{2CB76B71-4F03-4692-A5EC-D2D8EE3DE531}" dt="2021-06-27T14:42:12.025" v="8075" actId="20577"/>
        <pc:sldMkLst>
          <pc:docMk/>
          <pc:sldMk cId="2775929483" sldId="282"/>
        </pc:sldMkLst>
        <pc:spChg chg="mod">
          <ac:chgData name="Alessandro Rosa" userId="160ebd4fdc994b88" providerId="LiveId" clId="{2CB76B71-4F03-4692-A5EC-D2D8EE3DE531}" dt="2021-06-27T14:33:10.031" v="7562"/>
          <ac:spMkLst>
            <pc:docMk/>
            <pc:sldMk cId="2775929483" sldId="282"/>
            <ac:spMk id="16" creationId="{E1C5D9C2-A4BE-4966-A61F-AC45F6D1B34E}"/>
          </ac:spMkLst>
        </pc:spChg>
        <pc:graphicFrameChg chg="mod modGraphic">
          <ac:chgData name="Alessandro Rosa" userId="160ebd4fdc994b88" providerId="LiveId" clId="{2CB76B71-4F03-4692-A5EC-D2D8EE3DE531}" dt="2021-06-27T14:42:12.025" v="8075" actId="20577"/>
          <ac:graphicFrameMkLst>
            <pc:docMk/>
            <pc:sldMk cId="2775929483" sldId="282"/>
            <ac:graphicFrameMk id="17" creationId="{E133762E-A84C-4258-A74A-875AF4088582}"/>
          </ac:graphicFrameMkLst>
        </pc:graphicFrameChg>
      </pc:sldChg>
      <pc:sldChg chg="addSp delSp modSp add mod">
        <pc:chgData name="Alessandro Rosa" userId="160ebd4fdc994b88" providerId="LiveId" clId="{2CB76B71-4F03-4692-A5EC-D2D8EE3DE531}" dt="2021-06-27T14:48:51.664" v="8249" actId="20577"/>
        <pc:sldMkLst>
          <pc:docMk/>
          <pc:sldMk cId="3570697573" sldId="283"/>
        </pc:sldMkLst>
        <pc:spChg chg="mod">
          <ac:chgData name="Alessandro Rosa" userId="160ebd4fdc994b88" providerId="LiveId" clId="{2CB76B71-4F03-4692-A5EC-D2D8EE3DE531}" dt="2021-06-27T14:43:40.987" v="8093"/>
          <ac:spMkLst>
            <pc:docMk/>
            <pc:sldMk cId="3570697573" sldId="283"/>
            <ac:spMk id="16" creationId="{E1C5D9C2-A4BE-4966-A61F-AC45F6D1B34E}"/>
          </ac:spMkLst>
        </pc:spChg>
        <pc:spChg chg="add del mod">
          <ac:chgData name="Alessandro Rosa" userId="160ebd4fdc994b88" providerId="LiveId" clId="{2CB76B71-4F03-4692-A5EC-D2D8EE3DE531}" dt="2021-06-27T14:43:39.660" v="8091" actId="478"/>
          <ac:spMkLst>
            <pc:docMk/>
            <pc:sldMk cId="3570697573" sldId="283"/>
            <ac:spMk id="18" creationId="{62D6851C-9B82-49AA-89A3-98C42BF04E86}"/>
          </ac:spMkLst>
        </pc:spChg>
        <pc:spChg chg="add del mod">
          <ac:chgData name="Alessandro Rosa" userId="160ebd4fdc994b88" providerId="LiveId" clId="{2CB76B71-4F03-4692-A5EC-D2D8EE3DE531}" dt="2021-06-27T14:42:51.393" v="8080"/>
          <ac:spMkLst>
            <pc:docMk/>
            <pc:sldMk cId="3570697573" sldId="283"/>
            <ac:spMk id="19" creationId="{E9EEA232-6CF9-4BD7-987B-65A9E0271736}"/>
          </ac:spMkLst>
        </pc:spChg>
        <pc:spChg chg="mod">
          <ac:chgData name="Alessandro Rosa" userId="160ebd4fdc994b88" providerId="LiveId" clId="{2CB76B71-4F03-4692-A5EC-D2D8EE3DE531}" dt="2021-06-27T14:43:38.658" v="8088" actId="2711"/>
          <ac:spMkLst>
            <pc:docMk/>
            <pc:sldMk cId="3570697573" sldId="283"/>
            <ac:spMk id="21" creationId="{55A24F14-D3EA-42A5-992F-04383205B2FE}"/>
          </ac:spMkLst>
        </pc:spChg>
        <pc:spChg chg="mod">
          <ac:chgData name="Alessandro Rosa" userId="160ebd4fdc994b88" providerId="LiveId" clId="{2CB76B71-4F03-4692-A5EC-D2D8EE3DE531}" dt="2021-06-27T14:43:38.658" v="8088" actId="2711"/>
          <ac:spMkLst>
            <pc:docMk/>
            <pc:sldMk cId="3570697573" sldId="283"/>
            <ac:spMk id="22" creationId="{B94CA763-8704-41A8-A50F-E64FF4101051}"/>
          </ac:spMkLst>
        </pc:spChg>
        <pc:spChg chg="mod">
          <ac:chgData name="Alessandro Rosa" userId="160ebd4fdc994b88" providerId="LiveId" clId="{2CB76B71-4F03-4692-A5EC-D2D8EE3DE531}" dt="2021-06-27T14:43:38.658" v="8088" actId="2711"/>
          <ac:spMkLst>
            <pc:docMk/>
            <pc:sldMk cId="3570697573" sldId="283"/>
            <ac:spMk id="23" creationId="{6DAFB113-B8C0-4425-8B07-AB1ED4F542F2}"/>
          </ac:spMkLst>
        </pc:spChg>
        <pc:spChg chg="mod">
          <ac:chgData name="Alessandro Rosa" userId="160ebd4fdc994b88" providerId="LiveId" clId="{2CB76B71-4F03-4692-A5EC-D2D8EE3DE531}" dt="2021-06-27T14:43:38.658" v="8088" actId="2711"/>
          <ac:spMkLst>
            <pc:docMk/>
            <pc:sldMk cId="3570697573" sldId="283"/>
            <ac:spMk id="24" creationId="{F2CA0991-110C-4899-A709-038304D96F63}"/>
          </ac:spMkLst>
        </pc:spChg>
        <pc:grpChg chg="add del mod">
          <ac:chgData name="Alessandro Rosa" userId="160ebd4fdc994b88" providerId="LiveId" clId="{2CB76B71-4F03-4692-A5EC-D2D8EE3DE531}" dt="2021-06-27T14:43:39.337" v="8090"/>
          <ac:grpSpMkLst>
            <pc:docMk/>
            <pc:sldMk cId="3570697573" sldId="283"/>
            <ac:grpSpMk id="20" creationId="{B2F4A0A9-5DF9-48AE-B0A6-E7E8D2BCF0F1}"/>
          </ac:grpSpMkLst>
        </pc:grpChg>
        <pc:graphicFrameChg chg="add del mod">
          <ac:chgData name="Alessandro Rosa" userId="160ebd4fdc994b88" providerId="LiveId" clId="{2CB76B71-4F03-4692-A5EC-D2D8EE3DE531}" dt="2021-06-27T14:48:51.664" v="8249" actId="20577"/>
          <ac:graphicFrameMkLst>
            <pc:docMk/>
            <pc:sldMk cId="3570697573" sldId="283"/>
            <ac:graphicFrameMk id="17" creationId="{E133762E-A84C-4258-A74A-875AF4088582}"/>
          </ac:graphicFrameMkLst>
        </pc:graphicFrameChg>
      </pc:sldChg>
      <pc:sldChg chg="modSp add mod ord">
        <pc:chgData name="Alessandro Rosa" userId="160ebd4fdc994b88" providerId="LiveId" clId="{2CB76B71-4F03-4692-A5EC-D2D8EE3DE531}" dt="2021-07-03T13:22:23.601" v="11309" actId="20577"/>
        <pc:sldMkLst>
          <pc:docMk/>
          <pc:sldMk cId="3098248793" sldId="284"/>
        </pc:sldMkLst>
        <pc:spChg chg="mod">
          <ac:chgData name="Alessandro Rosa" userId="160ebd4fdc994b88" providerId="LiveId" clId="{2CB76B71-4F03-4692-A5EC-D2D8EE3DE531}" dt="2021-06-27T14:50:08.775" v="8266" actId="20577"/>
          <ac:spMkLst>
            <pc:docMk/>
            <pc:sldMk cId="3098248793" sldId="284"/>
            <ac:spMk id="9" creationId="{8183AE91-275B-4982-894B-FF1CDAC8D8B4}"/>
          </ac:spMkLst>
        </pc:spChg>
        <pc:spChg chg="mod">
          <ac:chgData name="Alessandro Rosa" userId="160ebd4fdc994b88" providerId="LiveId" clId="{2CB76B71-4F03-4692-A5EC-D2D8EE3DE531}" dt="2021-06-27T15:12:01.645" v="9745" actId="20577"/>
          <ac:spMkLst>
            <pc:docMk/>
            <pc:sldMk cId="3098248793" sldId="284"/>
            <ac:spMk id="16" creationId="{E1C5D9C2-A4BE-4966-A61F-AC45F6D1B34E}"/>
          </ac:spMkLst>
        </pc:spChg>
        <pc:graphicFrameChg chg="mod">
          <ac:chgData name="Alessandro Rosa" userId="160ebd4fdc994b88" providerId="LiveId" clId="{2CB76B71-4F03-4692-A5EC-D2D8EE3DE531}" dt="2021-07-03T13:22:23.601" v="11309" actId="20577"/>
          <ac:graphicFrameMkLst>
            <pc:docMk/>
            <pc:sldMk cId="3098248793" sldId="284"/>
            <ac:graphicFrameMk id="17" creationId="{E133762E-A84C-4258-A74A-875AF4088582}"/>
          </ac:graphicFrameMkLst>
        </pc:graphicFrameChg>
      </pc:sldChg>
      <pc:sldChg chg="modSp add mod">
        <pc:chgData name="Alessandro Rosa" userId="160ebd4fdc994b88" providerId="LiveId" clId="{2CB76B71-4F03-4692-A5EC-D2D8EE3DE531}" dt="2021-06-27T15:13:30.561" v="9766"/>
        <pc:sldMkLst>
          <pc:docMk/>
          <pc:sldMk cId="3348790363" sldId="285"/>
        </pc:sldMkLst>
        <pc:spChg chg="mod">
          <ac:chgData name="Alessandro Rosa" userId="160ebd4fdc994b88" providerId="LiveId" clId="{2CB76B71-4F03-4692-A5EC-D2D8EE3DE531}" dt="2021-06-27T14:59:32.134" v="8741"/>
          <ac:spMkLst>
            <pc:docMk/>
            <pc:sldMk cId="3348790363" sldId="285"/>
            <ac:spMk id="16" creationId="{E1C5D9C2-A4BE-4966-A61F-AC45F6D1B34E}"/>
          </ac:spMkLst>
        </pc:spChg>
        <pc:graphicFrameChg chg="mod">
          <ac:chgData name="Alessandro Rosa" userId="160ebd4fdc994b88" providerId="LiveId" clId="{2CB76B71-4F03-4692-A5EC-D2D8EE3DE531}" dt="2021-06-27T15:13:30.561" v="9766"/>
          <ac:graphicFrameMkLst>
            <pc:docMk/>
            <pc:sldMk cId="3348790363" sldId="285"/>
            <ac:graphicFrameMk id="17" creationId="{E133762E-A84C-4258-A74A-875AF4088582}"/>
          </ac:graphicFrameMkLst>
        </pc:graphicFrameChg>
      </pc:sldChg>
      <pc:sldChg chg="modSp add mod">
        <pc:chgData name="Alessandro Rosa" userId="160ebd4fdc994b88" providerId="LiveId" clId="{2CB76B71-4F03-4692-A5EC-D2D8EE3DE531}" dt="2021-06-27T15:18:33.735" v="10304" actId="20577"/>
        <pc:sldMkLst>
          <pc:docMk/>
          <pc:sldMk cId="2075154568" sldId="286"/>
        </pc:sldMkLst>
        <pc:spChg chg="mod">
          <ac:chgData name="Alessandro Rosa" userId="160ebd4fdc994b88" providerId="LiveId" clId="{2CB76B71-4F03-4692-A5EC-D2D8EE3DE531}" dt="2021-06-27T15:15:53.286" v="9791" actId="20577"/>
          <ac:spMkLst>
            <pc:docMk/>
            <pc:sldMk cId="2075154568" sldId="286"/>
            <ac:spMk id="16" creationId="{E1C5D9C2-A4BE-4966-A61F-AC45F6D1B34E}"/>
          </ac:spMkLst>
        </pc:spChg>
        <pc:graphicFrameChg chg="mod">
          <ac:chgData name="Alessandro Rosa" userId="160ebd4fdc994b88" providerId="LiveId" clId="{2CB76B71-4F03-4692-A5EC-D2D8EE3DE531}" dt="2021-06-27T15:18:33.735" v="10304" actId="20577"/>
          <ac:graphicFrameMkLst>
            <pc:docMk/>
            <pc:sldMk cId="2075154568" sldId="286"/>
            <ac:graphicFrameMk id="17" creationId="{E133762E-A84C-4258-A74A-875AF4088582}"/>
          </ac:graphicFrameMkLst>
        </pc:graphicFrameChg>
      </pc:sldChg>
      <pc:sldChg chg="addSp delSp modSp add mod">
        <pc:chgData name="Alessandro Rosa" userId="160ebd4fdc994b88" providerId="LiveId" clId="{2CB76B71-4F03-4692-A5EC-D2D8EE3DE531}" dt="2021-06-27T15:32:43.530" v="10615" actId="18714"/>
        <pc:sldMkLst>
          <pc:docMk/>
          <pc:sldMk cId="1791343948" sldId="287"/>
        </pc:sldMkLst>
        <pc:spChg chg="mod">
          <ac:chgData name="Alessandro Rosa" userId="160ebd4fdc994b88" providerId="LiveId" clId="{2CB76B71-4F03-4692-A5EC-D2D8EE3DE531}" dt="2021-06-27T15:18:46.917" v="10306"/>
          <ac:spMkLst>
            <pc:docMk/>
            <pc:sldMk cId="1791343948" sldId="287"/>
            <ac:spMk id="16" creationId="{E1C5D9C2-A4BE-4966-A61F-AC45F6D1B34E}"/>
          </ac:spMkLst>
        </pc:spChg>
        <pc:spChg chg="add del mod">
          <ac:chgData name="Alessandro Rosa" userId="160ebd4fdc994b88" providerId="LiveId" clId="{2CB76B71-4F03-4692-A5EC-D2D8EE3DE531}" dt="2021-06-27T15:21:48.598" v="10494" actId="478"/>
          <ac:spMkLst>
            <pc:docMk/>
            <pc:sldMk cId="1791343948" sldId="287"/>
            <ac:spMk id="18" creationId="{ADD951B5-FC82-43F7-B695-3ADE4CB384DB}"/>
          </ac:spMkLst>
        </pc:spChg>
        <pc:spChg chg="add del mod">
          <ac:chgData name="Alessandro Rosa" userId="160ebd4fdc994b88" providerId="LiveId" clId="{2CB76B71-4F03-4692-A5EC-D2D8EE3DE531}" dt="2021-06-27T15:23:01.032" v="10589" actId="12084"/>
          <ac:spMkLst>
            <pc:docMk/>
            <pc:sldMk cId="1791343948" sldId="287"/>
            <ac:spMk id="22" creationId="{BBBA49E8-EA9F-4AE4-A354-FFFF8A3F2959}"/>
          </ac:spMkLst>
        </pc:spChg>
        <pc:graphicFrameChg chg="del mod">
          <ac:chgData name="Alessandro Rosa" userId="160ebd4fdc994b88" providerId="LiveId" clId="{2CB76B71-4F03-4692-A5EC-D2D8EE3DE531}" dt="2021-06-27T15:21:37.536" v="10490" actId="21"/>
          <ac:graphicFrameMkLst>
            <pc:docMk/>
            <pc:sldMk cId="1791343948" sldId="287"/>
            <ac:graphicFrameMk id="17" creationId="{E133762E-A84C-4258-A74A-875AF4088582}"/>
          </ac:graphicFrameMkLst>
        </pc:graphicFrameChg>
        <pc:graphicFrameChg chg="add del mod">
          <ac:chgData name="Alessandro Rosa" userId="160ebd4fdc994b88" providerId="LiveId" clId="{2CB76B71-4F03-4692-A5EC-D2D8EE3DE531}" dt="2021-06-27T15:21:38.773" v="10492"/>
          <ac:graphicFrameMkLst>
            <pc:docMk/>
            <pc:sldMk cId="1791343948" sldId="287"/>
            <ac:graphicFrameMk id="19" creationId="{C91C5878-FBD3-4383-8198-88B67751C905}"/>
          </ac:graphicFrameMkLst>
        </pc:graphicFrameChg>
        <pc:graphicFrameChg chg="add mod">
          <ac:chgData name="Alessandro Rosa" userId="160ebd4fdc994b88" providerId="LiveId" clId="{2CB76B71-4F03-4692-A5EC-D2D8EE3DE531}" dt="2021-06-27T15:22:25.094" v="10585" actId="20577"/>
          <ac:graphicFrameMkLst>
            <pc:docMk/>
            <pc:sldMk cId="1791343948" sldId="287"/>
            <ac:graphicFrameMk id="20" creationId="{2107C155-CF37-4BED-975F-E64D1266AD0B}"/>
          </ac:graphicFrameMkLst>
        </pc:graphicFrameChg>
        <pc:graphicFrameChg chg="add mod">
          <ac:chgData name="Alessandro Rosa" userId="160ebd4fdc994b88" providerId="LiveId" clId="{2CB76B71-4F03-4692-A5EC-D2D8EE3DE531}" dt="2021-06-27T15:32:43.530" v="10615" actId="18714"/>
          <ac:graphicFrameMkLst>
            <pc:docMk/>
            <pc:sldMk cId="1791343948" sldId="287"/>
            <ac:graphicFrameMk id="23" creationId="{3A80DD07-699B-42B3-8349-D9E39A19ED2E}"/>
          </ac:graphicFrameMkLst>
        </pc:graphicFrameChg>
      </pc:sldChg>
      <pc:sldChg chg="addSp delSp modSp add mod">
        <pc:chgData name="Alessandro Rosa" userId="160ebd4fdc994b88" providerId="LiveId" clId="{2CB76B71-4F03-4692-A5EC-D2D8EE3DE531}" dt="2021-06-27T15:47:41.886" v="10731" actId="404"/>
        <pc:sldMkLst>
          <pc:docMk/>
          <pc:sldMk cId="4057758814" sldId="288"/>
        </pc:sldMkLst>
        <pc:spChg chg="mod">
          <ac:chgData name="Alessandro Rosa" userId="160ebd4fdc994b88" providerId="LiveId" clId="{2CB76B71-4F03-4692-A5EC-D2D8EE3DE531}" dt="2021-06-27T15:42:50.117" v="10625" actId="20577"/>
          <ac:spMkLst>
            <pc:docMk/>
            <pc:sldMk cId="4057758814" sldId="288"/>
            <ac:spMk id="9" creationId="{8183AE91-275B-4982-894B-FF1CDAC8D8B4}"/>
          </ac:spMkLst>
        </pc:spChg>
        <pc:spChg chg="mod">
          <ac:chgData name="Alessandro Rosa" userId="160ebd4fdc994b88" providerId="LiveId" clId="{2CB76B71-4F03-4692-A5EC-D2D8EE3DE531}" dt="2021-06-27T15:46:56.810" v="10700" actId="20577"/>
          <ac:spMkLst>
            <pc:docMk/>
            <pc:sldMk cId="4057758814" sldId="288"/>
            <ac:spMk id="16" creationId="{E1C5D9C2-A4BE-4966-A61F-AC45F6D1B34E}"/>
          </ac:spMkLst>
        </pc:spChg>
        <pc:spChg chg="add mod">
          <ac:chgData name="Alessandro Rosa" userId="160ebd4fdc994b88" providerId="LiveId" clId="{2CB76B71-4F03-4692-A5EC-D2D8EE3DE531}" dt="2021-06-27T15:47:41.886" v="10731" actId="404"/>
          <ac:spMkLst>
            <pc:docMk/>
            <pc:sldMk cId="4057758814" sldId="288"/>
            <ac:spMk id="21" creationId="{5B7AA4A2-3AB8-4AF0-9A85-01E2F7E08560}"/>
          </ac:spMkLst>
        </pc:spChg>
        <pc:grpChg chg="del">
          <ac:chgData name="Alessandro Rosa" userId="160ebd4fdc994b88" providerId="LiveId" clId="{2CB76B71-4F03-4692-A5EC-D2D8EE3DE531}" dt="2021-06-27T15:43:18.108" v="10655" actId="478"/>
          <ac:grpSpMkLst>
            <pc:docMk/>
            <pc:sldMk cId="4057758814" sldId="288"/>
            <ac:grpSpMk id="11" creationId="{31B49A43-09B6-466D-B1EA-72A50020E3AA}"/>
          </ac:grpSpMkLst>
        </pc:grpChg>
        <pc:graphicFrameChg chg="del mod">
          <ac:chgData name="Alessandro Rosa" userId="160ebd4fdc994b88" providerId="LiveId" clId="{2CB76B71-4F03-4692-A5EC-D2D8EE3DE531}" dt="2021-06-27T15:43:13.493" v="10654" actId="478"/>
          <ac:graphicFrameMkLst>
            <pc:docMk/>
            <pc:sldMk cId="4057758814" sldId="288"/>
            <ac:graphicFrameMk id="20" creationId="{2107C155-CF37-4BED-975F-E64D1266AD0B}"/>
          </ac:graphicFrameMkLst>
        </pc:graphicFrameChg>
        <pc:graphicFrameChg chg="mod">
          <ac:chgData name="Alessandro Rosa" userId="160ebd4fdc994b88" providerId="LiveId" clId="{2CB76B71-4F03-4692-A5EC-D2D8EE3DE531}" dt="2021-06-27T15:43:11.054" v="10651" actId="478"/>
          <ac:graphicFrameMkLst>
            <pc:docMk/>
            <pc:sldMk cId="4057758814" sldId="288"/>
            <ac:graphicFrameMk id="23" creationId="{3A80DD07-699B-42B3-8349-D9E39A19ED2E}"/>
          </ac:graphicFrameMkLst>
        </pc:graphicFrameChg>
        <pc:picChg chg="add mod">
          <ac:chgData name="Alessandro Rosa" userId="160ebd4fdc994b88" providerId="LiveId" clId="{2CB76B71-4F03-4692-A5EC-D2D8EE3DE531}" dt="2021-06-27T15:46:57.127" v="10701" actId="962"/>
          <ac:picMkLst>
            <pc:docMk/>
            <pc:sldMk cId="4057758814" sldId="288"/>
            <ac:picMk id="18" creationId="{49A8801F-BD98-4B89-A1DB-56D19EE852A9}"/>
          </ac:picMkLst>
        </pc:picChg>
        <pc:picChg chg="add del mod">
          <ac:chgData name="Alessandro Rosa" userId="160ebd4fdc994b88" providerId="LiveId" clId="{2CB76B71-4F03-4692-A5EC-D2D8EE3DE531}" dt="2021-06-27T15:47:18.457" v="10704"/>
          <ac:picMkLst>
            <pc:docMk/>
            <pc:sldMk cId="4057758814" sldId="288"/>
            <ac:picMk id="19" creationId="{B23B9A74-8E7B-4801-971A-06894A5E1CE5}"/>
          </ac:picMkLst>
        </pc:picChg>
      </pc:sldChg>
      <pc:sldChg chg="modSp add mod">
        <pc:chgData name="Alessandro Rosa" userId="160ebd4fdc994b88" providerId="LiveId" clId="{2CB76B71-4F03-4692-A5EC-D2D8EE3DE531}" dt="2021-06-27T15:48:04.657" v="10751" actId="14826"/>
        <pc:sldMkLst>
          <pc:docMk/>
          <pc:sldMk cId="1648211331" sldId="289"/>
        </pc:sldMkLst>
        <pc:spChg chg="mod">
          <ac:chgData name="Alessandro Rosa" userId="160ebd4fdc994b88" providerId="LiveId" clId="{2CB76B71-4F03-4692-A5EC-D2D8EE3DE531}" dt="2021-06-27T15:47:56.541" v="10750" actId="20577"/>
          <ac:spMkLst>
            <pc:docMk/>
            <pc:sldMk cId="1648211331" sldId="289"/>
            <ac:spMk id="21" creationId="{5B7AA4A2-3AB8-4AF0-9A85-01E2F7E08560}"/>
          </ac:spMkLst>
        </pc:spChg>
        <pc:picChg chg="mod">
          <ac:chgData name="Alessandro Rosa" userId="160ebd4fdc994b88" providerId="LiveId" clId="{2CB76B71-4F03-4692-A5EC-D2D8EE3DE531}" dt="2021-06-27T15:48:04.657" v="10751" actId="14826"/>
          <ac:picMkLst>
            <pc:docMk/>
            <pc:sldMk cId="1648211331" sldId="289"/>
            <ac:picMk id="18" creationId="{49A8801F-BD98-4B89-A1DB-56D19EE852A9}"/>
          </ac:picMkLst>
        </pc:picChg>
      </pc:sldChg>
      <pc:sldChg chg="modSp add mod">
        <pc:chgData name="Alessandro Rosa" userId="160ebd4fdc994b88" providerId="LiveId" clId="{2CB76B71-4F03-4692-A5EC-D2D8EE3DE531}" dt="2021-06-27T15:48:15.769" v="10765" actId="14826"/>
        <pc:sldMkLst>
          <pc:docMk/>
          <pc:sldMk cId="761104936" sldId="290"/>
        </pc:sldMkLst>
        <pc:spChg chg="mod">
          <ac:chgData name="Alessandro Rosa" userId="160ebd4fdc994b88" providerId="LiveId" clId="{2CB76B71-4F03-4692-A5EC-D2D8EE3DE531}" dt="2021-06-27T15:48:11.765" v="10764" actId="20577"/>
          <ac:spMkLst>
            <pc:docMk/>
            <pc:sldMk cId="761104936" sldId="290"/>
            <ac:spMk id="21" creationId="{5B7AA4A2-3AB8-4AF0-9A85-01E2F7E08560}"/>
          </ac:spMkLst>
        </pc:spChg>
        <pc:picChg chg="mod">
          <ac:chgData name="Alessandro Rosa" userId="160ebd4fdc994b88" providerId="LiveId" clId="{2CB76B71-4F03-4692-A5EC-D2D8EE3DE531}" dt="2021-06-27T15:48:15.769" v="10765" actId="14826"/>
          <ac:picMkLst>
            <pc:docMk/>
            <pc:sldMk cId="761104936" sldId="290"/>
            <ac:picMk id="18" creationId="{49A8801F-BD98-4B89-A1DB-56D19EE852A9}"/>
          </ac:picMkLst>
        </pc:picChg>
      </pc:sldChg>
      <pc:sldChg chg="addSp delSp modSp add mod">
        <pc:chgData name="Alessandro Rosa" userId="160ebd4fdc994b88" providerId="LiveId" clId="{2CB76B71-4F03-4692-A5EC-D2D8EE3DE531}" dt="2021-06-27T15:49:48.056" v="10810" actId="1076"/>
        <pc:sldMkLst>
          <pc:docMk/>
          <pc:sldMk cId="2361783076" sldId="291"/>
        </pc:sldMkLst>
        <pc:spChg chg="add del mod">
          <ac:chgData name="Alessandro Rosa" userId="160ebd4fdc994b88" providerId="LiveId" clId="{2CB76B71-4F03-4692-A5EC-D2D8EE3DE531}" dt="2021-06-27T15:49:02.805" v="10770" actId="478"/>
          <ac:spMkLst>
            <pc:docMk/>
            <pc:sldMk cId="2361783076" sldId="291"/>
            <ac:spMk id="11" creationId="{D598D0B8-69F2-4C7B-8CFC-814525D53368}"/>
          </ac:spMkLst>
        </pc:spChg>
        <pc:spChg chg="mod">
          <ac:chgData name="Alessandro Rosa" userId="160ebd4fdc994b88" providerId="LiveId" clId="{2CB76B71-4F03-4692-A5EC-D2D8EE3DE531}" dt="2021-06-27T15:49:14.428" v="10803" actId="20577"/>
          <ac:spMkLst>
            <pc:docMk/>
            <pc:sldMk cId="2361783076" sldId="291"/>
            <ac:spMk id="16" creationId="{E1C5D9C2-A4BE-4966-A61F-AC45F6D1B34E}"/>
          </ac:spMkLst>
        </pc:spChg>
        <pc:spChg chg="del">
          <ac:chgData name="Alessandro Rosa" userId="160ebd4fdc994b88" providerId="LiveId" clId="{2CB76B71-4F03-4692-A5EC-D2D8EE3DE531}" dt="2021-06-27T15:49:04.325" v="10771" actId="478"/>
          <ac:spMkLst>
            <pc:docMk/>
            <pc:sldMk cId="2361783076" sldId="291"/>
            <ac:spMk id="21" creationId="{5B7AA4A2-3AB8-4AF0-9A85-01E2F7E08560}"/>
          </ac:spMkLst>
        </pc:spChg>
        <pc:graphicFrameChg chg="add mod modGraphic">
          <ac:chgData name="Alessandro Rosa" userId="160ebd4fdc994b88" providerId="LiveId" clId="{2CB76B71-4F03-4692-A5EC-D2D8EE3DE531}" dt="2021-06-27T15:49:48.056" v="10810" actId="1076"/>
          <ac:graphicFrameMkLst>
            <pc:docMk/>
            <pc:sldMk cId="2361783076" sldId="291"/>
            <ac:graphicFrameMk id="17" creationId="{97FB6BDA-B2E4-4312-B9AF-DDD2BC049439}"/>
          </ac:graphicFrameMkLst>
        </pc:graphicFrameChg>
        <pc:picChg chg="del">
          <ac:chgData name="Alessandro Rosa" userId="160ebd4fdc994b88" providerId="LiveId" clId="{2CB76B71-4F03-4692-A5EC-D2D8EE3DE531}" dt="2021-06-27T15:48:53.088" v="10769" actId="478"/>
          <ac:picMkLst>
            <pc:docMk/>
            <pc:sldMk cId="2361783076" sldId="291"/>
            <ac:picMk id="18" creationId="{49A8801F-BD98-4B89-A1DB-56D19EE852A9}"/>
          </ac:picMkLst>
        </pc:picChg>
      </pc:sldChg>
      <pc:sldChg chg="addSp modSp add mod ord">
        <pc:chgData name="Alessandro Rosa" userId="160ebd4fdc994b88" providerId="LiveId" clId="{2CB76B71-4F03-4692-A5EC-D2D8EE3DE531}" dt="2021-06-27T15:55:06.590" v="11016" actId="20577"/>
        <pc:sldMkLst>
          <pc:docMk/>
          <pc:sldMk cId="3206205635" sldId="292"/>
        </pc:sldMkLst>
        <pc:spChg chg="mod">
          <ac:chgData name="Alessandro Rosa" userId="160ebd4fdc994b88" providerId="LiveId" clId="{2CB76B71-4F03-4692-A5EC-D2D8EE3DE531}" dt="2021-06-27T15:50:18.869" v="10819" actId="20577"/>
          <ac:spMkLst>
            <pc:docMk/>
            <pc:sldMk cId="3206205635" sldId="292"/>
            <ac:spMk id="16" creationId="{E1C5D9C2-A4BE-4966-A61F-AC45F6D1B34E}"/>
          </ac:spMkLst>
        </pc:spChg>
        <pc:graphicFrameChg chg="mod">
          <ac:chgData name="Alessandro Rosa" userId="160ebd4fdc994b88" providerId="LiveId" clId="{2CB76B71-4F03-4692-A5EC-D2D8EE3DE531}" dt="2021-06-27T15:55:06.590" v="11016" actId="20577"/>
          <ac:graphicFrameMkLst>
            <pc:docMk/>
            <pc:sldMk cId="3206205635" sldId="292"/>
            <ac:graphicFrameMk id="17" creationId="{E133762E-A84C-4258-A74A-875AF4088582}"/>
          </ac:graphicFrameMkLst>
        </pc:graphicFrameChg>
        <pc:graphicFrameChg chg="add mod">
          <ac:chgData name="Alessandro Rosa" userId="160ebd4fdc994b88" providerId="LiveId" clId="{2CB76B71-4F03-4692-A5EC-D2D8EE3DE531}" dt="2021-06-27T15:51:02.649" v="10838" actId="1076"/>
          <ac:graphicFrameMkLst>
            <pc:docMk/>
            <pc:sldMk cId="3206205635" sldId="292"/>
            <ac:graphicFrameMk id="18" creationId="{D78DFA34-7965-4C65-B7E1-35968048716D}"/>
          </ac:graphicFrameMkLst>
        </pc:graphicFrameChg>
      </pc:sldChg>
      <pc:sldChg chg="addSp delSp modSp add mod ord">
        <pc:chgData name="Alessandro Rosa" userId="160ebd4fdc994b88" providerId="LiveId" clId="{2CB76B71-4F03-4692-A5EC-D2D8EE3DE531}" dt="2021-06-27T15:53:17.722" v="10876" actId="1076"/>
        <pc:sldMkLst>
          <pc:docMk/>
          <pc:sldMk cId="1493378317" sldId="293"/>
        </pc:sldMkLst>
        <pc:spChg chg="mod">
          <ac:chgData name="Alessandro Rosa" userId="160ebd4fdc994b88" providerId="LiveId" clId="{2CB76B71-4F03-4692-A5EC-D2D8EE3DE531}" dt="2021-06-27T15:51:42.309" v="10860" actId="20577"/>
          <ac:spMkLst>
            <pc:docMk/>
            <pc:sldMk cId="1493378317" sldId="293"/>
            <ac:spMk id="16" creationId="{E1C5D9C2-A4BE-4966-A61F-AC45F6D1B34E}"/>
          </ac:spMkLst>
        </pc:spChg>
        <pc:graphicFrameChg chg="add mod modGraphic">
          <ac:chgData name="Alessandro Rosa" userId="160ebd4fdc994b88" providerId="LiveId" clId="{2CB76B71-4F03-4692-A5EC-D2D8EE3DE531}" dt="2021-06-27T15:53:17.722" v="10876" actId="1076"/>
          <ac:graphicFrameMkLst>
            <pc:docMk/>
            <pc:sldMk cId="1493378317" sldId="293"/>
            <ac:graphicFrameMk id="13" creationId="{864AC39C-6904-4D02-B438-0E7B7EB83F6B}"/>
          </ac:graphicFrameMkLst>
        </pc:graphicFrameChg>
        <pc:graphicFrameChg chg="del">
          <ac:chgData name="Alessandro Rosa" userId="160ebd4fdc994b88" providerId="LiveId" clId="{2CB76B71-4F03-4692-A5EC-D2D8EE3DE531}" dt="2021-06-27T15:51:52.647" v="10861" actId="478"/>
          <ac:graphicFrameMkLst>
            <pc:docMk/>
            <pc:sldMk cId="1493378317" sldId="293"/>
            <ac:graphicFrameMk id="17" creationId="{97FB6BDA-B2E4-4312-B9AF-DDD2BC049439}"/>
          </ac:graphicFrameMkLst>
        </pc:graphicFrameChg>
      </pc:sldChg>
      <pc:sldChg chg="addSp delSp modSp add mod ord">
        <pc:chgData name="Alessandro Rosa" userId="160ebd4fdc994b88" providerId="LiveId" clId="{2CB76B71-4F03-4692-A5EC-D2D8EE3DE531}" dt="2021-07-03T14:17:23.293" v="11318" actId="1076"/>
        <pc:sldMkLst>
          <pc:docMk/>
          <pc:sldMk cId="2004616970" sldId="294"/>
        </pc:sldMkLst>
        <pc:spChg chg="mod">
          <ac:chgData name="Alessandro Rosa" userId="160ebd4fdc994b88" providerId="LiveId" clId="{2CB76B71-4F03-4692-A5EC-D2D8EE3DE531}" dt="2021-06-27T15:55:31.724" v="11020"/>
          <ac:spMkLst>
            <pc:docMk/>
            <pc:sldMk cId="2004616970" sldId="294"/>
            <ac:spMk id="16" creationId="{E1C5D9C2-A4BE-4966-A61F-AC45F6D1B34E}"/>
          </ac:spMkLst>
        </pc:spChg>
        <pc:graphicFrameChg chg="mod">
          <ac:chgData name="Alessandro Rosa" userId="160ebd4fdc994b88" providerId="LiveId" clId="{2CB76B71-4F03-4692-A5EC-D2D8EE3DE531}" dt="2021-07-03T13:50:15.616" v="11315"/>
          <ac:graphicFrameMkLst>
            <pc:docMk/>
            <pc:sldMk cId="2004616970" sldId="294"/>
            <ac:graphicFrameMk id="17" creationId="{E133762E-A84C-4258-A74A-875AF4088582}"/>
          </ac:graphicFrameMkLst>
        </pc:graphicFrameChg>
        <pc:graphicFrameChg chg="del">
          <ac:chgData name="Alessandro Rosa" userId="160ebd4fdc994b88" providerId="LiveId" clId="{2CB76B71-4F03-4692-A5EC-D2D8EE3DE531}" dt="2021-06-27T15:56:00.325" v="11027" actId="478"/>
          <ac:graphicFrameMkLst>
            <pc:docMk/>
            <pc:sldMk cId="2004616970" sldId="294"/>
            <ac:graphicFrameMk id="18" creationId="{D78DFA34-7965-4C65-B7E1-35968048716D}"/>
          </ac:graphicFrameMkLst>
        </pc:graphicFrameChg>
        <pc:picChg chg="add mod">
          <ac:chgData name="Alessandro Rosa" userId="160ebd4fdc994b88" providerId="LiveId" clId="{2CB76B71-4F03-4692-A5EC-D2D8EE3DE531}" dt="2021-07-03T14:17:23.293" v="11318" actId="1076"/>
          <ac:picMkLst>
            <pc:docMk/>
            <pc:sldMk cId="2004616970" sldId="294"/>
            <ac:picMk id="19" creationId="{5183B366-5B0D-4B6C-B803-973C87A5FA29}"/>
          </ac:picMkLst>
        </pc:picChg>
      </pc:sldChg>
      <pc:sldChg chg="addSp delSp modSp add mod ord">
        <pc:chgData name="Alessandro Rosa" userId="160ebd4fdc994b88" providerId="LiveId" clId="{2CB76B71-4F03-4692-A5EC-D2D8EE3DE531}" dt="2021-06-27T16:00:24.551" v="11183" actId="1076"/>
        <pc:sldMkLst>
          <pc:docMk/>
          <pc:sldMk cId="685898049" sldId="295"/>
        </pc:sldMkLst>
        <pc:spChg chg="add del mod">
          <ac:chgData name="Alessandro Rosa" userId="160ebd4fdc994b88" providerId="LiveId" clId="{2CB76B71-4F03-4692-A5EC-D2D8EE3DE531}" dt="2021-06-27T15:57:21.661" v="11120" actId="478"/>
          <ac:spMkLst>
            <pc:docMk/>
            <pc:sldMk cId="685898049" sldId="295"/>
            <ac:spMk id="11" creationId="{A32251DD-57B9-43F0-9E85-F7C1D00CBE13}"/>
          </ac:spMkLst>
        </pc:spChg>
        <pc:spChg chg="mod">
          <ac:chgData name="Alessandro Rosa" userId="160ebd4fdc994b88" providerId="LiveId" clId="{2CB76B71-4F03-4692-A5EC-D2D8EE3DE531}" dt="2021-06-27T15:58:14.353" v="11136" actId="1076"/>
          <ac:spMkLst>
            <pc:docMk/>
            <pc:sldMk cId="685898049" sldId="295"/>
            <ac:spMk id="16" creationId="{E1C5D9C2-A4BE-4966-A61F-AC45F6D1B34E}"/>
          </ac:spMkLst>
        </pc:spChg>
        <pc:spChg chg="del">
          <ac:chgData name="Alessandro Rosa" userId="160ebd4fdc994b88" providerId="LiveId" clId="{2CB76B71-4F03-4692-A5EC-D2D8EE3DE531}" dt="2021-06-27T15:57:54.148" v="11128" actId="478"/>
          <ac:spMkLst>
            <pc:docMk/>
            <pc:sldMk cId="685898049" sldId="295"/>
            <ac:spMk id="21" creationId="{5B7AA4A2-3AB8-4AF0-9A85-01E2F7E08560}"/>
          </ac:spMkLst>
        </pc:spChg>
        <pc:picChg chg="add mod">
          <ac:chgData name="Alessandro Rosa" userId="160ebd4fdc994b88" providerId="LiveId" clId="{2CB76B71-4F03-4692-A5EC-D2D8EE3DE531}" dt="2021-06-27T16:00:24.551" v="11183" actId="1076"/>
          <ac:picMkLst>
            <pc:docMk/>
            <pc:sldMk cId="685898049" sldId="295"/>
            <ac:picMk id="14" creationId="{991B298F-4CE4-4821-A71A-5A9FDCFC3B23}"/>
          </ac:picMkLst>
        </pc:picChg>
        <pc:picChg chg="del">
          <ac:chgData name="Alessandro Rosa" userId="160ebd4fdc994b88" providerId="LiveId" clId="{2CB76B71-4F03-4692-A5EC-D2D8EE3DE531}" dt="2021-06-27T15:57:19.495" v="11119" actId="478"/>
          <ac:picMkLst>
            <pc:docMk/>
            <pc:sldMk cId="685898049" sldId="295"/>
            <ac:picMk id="18" creationId="{49A8801F-BD98-4B89-A1DB-56D19EE852A9}"/>
          </ac:picMkLst>
        </pc:picChg>
      </pc:sldChg>
      <pc:sldChg chg="addSp delSp modSp add mod">
        <pc:chgData name="Alessandro Rosa" userId="160ebd4fdc994b88" providerId="LiveId" clId="{2CB76B71-4F03-4692-A5EC-D2D8EE3DE531}" dt="2021-06-27T16:00:41.303" v="11184" actId="1076"/>
        <pc:sldMkLst>
          <pc:docMk/>
          <pc:sldMk cId="3266438356" sldId="296"/>
        </pc:sldMkLst>
        <pc:spChg chg="mod">
          <ac:chgData name="Alessandro Rosa" userId="160ebd4fdc994b88" providerId="LiveId" clId="{2CB76B71-4F03-4692-A5EC-D2D8EE3DE531}" dt="2021-06-27T15:58:57.068" v="11148" actId="20577"/>
          <ac:spMkLst>
            <pc:docMk/>
            <pc:sldMk cId="3266438356" sldId="296"/>
            <ac:spMk id="16" creationId="{E1C5D9C2-A4BE-4966-A61F-AC45F6D1B34E}"/>
          </ac:spMkLst>
        </pc:spChg>
        <pc:picChg chg="add mod">
          <ac:chgData name="Alessandro Rosa" userId="160ebd4fdc994b88" providerId="LiveId" clId="{2CB76B71-4F03-4692-A5EC-D2D8EE3DE531}" dt="2021-06-27T16:00:41.303" v="11184" actId="1076"/>
          <ac:picMkLst>
            <pc:docMk/>
            <pc:sldMk cId="3266438356" sldId="296"/>
            <ac:picMk id="13" creationId="{5C796F63-EB21-4C80-B460-C8F241737099}"/>
          </ac:picMkLst>
        </pc:picChg>
        <pc:picChg chg="del">
          <ac:chgData name="Alessandro Rosa" userId="160ebd4fdc994b88" providerId="LiveId" clId="{2CB76B71-4F03-4692-A5EC-D2D8EE3DE531}" dt="2021-06-27T15:59:06.620" v="11152" actId="478"/>
          <ac:picMkLst>
            <pc:docMk/>
            <pc:sldMk cId="3266438356" sldId="296"/>
            <ac:picMk id="14" creationId="{991B298F-4CE4-4821-A71A-5A9FDCFC3B23}"/>
          </ac:picMkLst>
        </pc:picChg>
      </pc:sldChg>
      <pc:sldChg chg="addSp delSp modSp add mod">
        <pc:chgData name="Alessandro Rosa" userId="160ebd4fdc994b88" providerId="LiveId" clId="{2CB76B71-4F03-4692-A5EC-D2D8EE3DE531}" dt="2021-06-27T16:01:10.441" v="11193" actId="1076"/>
        <pc:sldMkLst>
          <pc:docMk/>
          <pc:sldMk cId="2025027296" sldId="297"/>
        </pc:sldMkLst>
        <pc:spChg chg="mod">
          <ac:chgData name="Alessandro Rosa" userId="160ebd4fdc994b88" providerId="LiveId" clId="{2CB76B71-4F03-4692-A5EC-D2D8EE3DE531}" dt="2021-06-27T15:59:36.356" v="11170" actId="20577"/>
          <ac:spMkLst>
            <pc:docMk/>
            <pc:sldMk cId="2025027296" sldId="297"/>
            <ac:spMk id="16" creationId="{E1C5D9C2-A4BE-4966-A61F-AC45F6D1B34E}"/>
          </ac:spMkLst>
        </pc:spChg>
        <pc:picChg chg="del">
          <ac:chgData name="Alessandro Rosa" userId="160ebd4fdc994b88" providerId="LiveId" clId="{2CB76B71-4F03-4692-A5EC-D2D8EE3DE531}" dt="2021-06-27T15:59:40.972" v="11171" actId="478"/>
          <ac:picMkLst>
            <pc:docMk/>
            <pc:sldMk cId="2025027296" sldId="297"/>
            <ac:picMk id="13" creationId="{5C796F63-EB21-4C80-B460-C8F241737099}"/>
          </ac:picMkLst>
        </pc:picChg>
        <pc:picChg chg="add mod">
          <ac:chgData name="Alessandro Rosa" userId="160ebd4fdc994b88" providerId="LiveId" clId="{2CB76B71-4F03-4692-A5EC-D2D8EE3DE531}" dt="2021-06-27T16:01:10.441" v="11193" actId="1076"/>
          <ac:picMkLst>
            <pc:docMk/>
            <pc:sldMk cId="2025027296" sldId="297"/>
            <ac:picMk id="14" creationId="{90A8D8B8-9ACD-4A97-A979-E37E71E68C36}"/>
          </ac:picMkLst>
        </pc:picChg>
      </pc:sldChg>
      <pc:sldChg chg="delSp modSp add mod ord">
        <pc:chgData name="Alessandro Rosa" userId="160ebd4fdc994b88" providerId="LiveId" clId="{2CB76B71-4F03-4692-A5EC-D2D8EE3DE531}" dt="2021-06-27T16:02:37.212" v="11264" actId="478"/>
        <pc:sldMkLst>
          <pc:docMk/>
          <pc:sldMk cId="3145433334" sldId="298"/>
        </pc:sldMkLst>
        <pc:spChg chg="mod">
          <ac:chgData name="Alessandro Rosa" userId="160ebd4fdc994b88" providerId="LiveId" clId="{2CB76B71-4F03-4692-A5EC-D2D8EE3DE531}" dt="2021-06-27T16:01:37.861" v="11235" actId="20577"/>
          <ac:spMkLst>
            <pc:docMk/>
            <pc:sldMk cId="3145433334" sldId="298"/>
            <ac:spMk id="9" creationId="{8183AE91-275B-4982-894B-FF1CDAC8D8B4}"/>
          </ac:spMkLst>
        </pc:spChg>
        <pc:spChg chg="mod">
          <ac:chgData name="Alessandro Rosa" userId="160ebd4fdc994b88" providerId="LiveId" clId="{2CB76B71-4F03-4692-A5EC-D2D8EE3DE531}" dt="2021-06-27T16:01:44.259" v="11236"/>
          <ac:spMkLst>
            <pc:docMk/>
            <pc:sldMk cId="3145433334" sldId="298"/>
            <ac:spMk id="16" creationId="{E1C5D9C2-A4BE-4966-A61F-AC45F6D1B34E}"/>
          </ac:spMkLst>
        </pc:spChg>
        <pc:graphicFrameChg chg="mod">
          <ac:chgData name="Alessandro Rosa" userId="160ebd4fdc994b88" providerId="LiveId" clId="{2CB76B71-4F03-4692-A5EC-D2D8EE3DE531}" dt="2021-06-27T16:02:33.869" v="11263" actId="20577"/>
          <ac:graphicFrameMkLst>
            <pc:docMk/>
            <pc:sldMk cId="3145433334" sldId="298"/>
            <ac:graphicFrameMk id="17" creationId="{E133762E-A84C-4258-A74A-875AF4088582}"/>
          </ac:graphicFrameMkLst>
        </pc:graphicFrameChg>
        <pc:picChg chg="del">
          <ac:chgData name="Alessandro Rosa" userId="160ebd4fdc994b88" providerId="LiveId" clId="{2CB76B71-4F03-4692-A5EC-D2D8EE3DE531}" dt="2021-06-27T16:02:37.212" v="11264" actId="478"/>
          <ac:picMkLst>
            <pc:docMk/>
            <pc:sldMk cId="3145433334" sldId="298"/>
            <ac:picMk id="19" creationId="{5183B366-5B0D-4B6C-B803-973C87A5FA29}"/>
          </ac:picMkLst>
        </pc:picChg>
      </pc:sldChg>
      <pc:sldChg chg="add del">
        <pc:chgData name="Alessandro Rosa" userId="160ebd4fdc994b88" providerId="LiveId" clId="{2CB76B71-4F03-4692-A5EC-D2D8EE3DE531}" dt="2021-06-27T16:02:45.177" v="11267" actId="2696"/>
        <pc:sldMkLst>
          <pc:docMk/>
          <pc:sldMk cId="1247285231" sldId="299"/>
        </pc:sldMkLst>
      </pc:sldChg>
      <pc:sldChg chg="modSp add mod ord">
        <pc:chgData name="Alessandro Rosa" userId="160ebd4fdc994b88" providerId="LiveId" clId="{2CB76B71-4F03-4692-A5EC-D2D8EE3DE531}" dt="2021-06-27T16:04:01.798" v="11286" actId="207"/>
        <pc:sldMkLst>
          <pc:docMk/>
          <pc:sldMk cId="3468660491" sldId="299"/>
        </pc:sldMkLst>
        <pc:graphicFrameChg chg="mod modGraphic">
          <ac:chgData name="Alessandro Rosa" userId="160ebd4fdc994b88" providerId="LiveId" clId="{2CB76B71-4F03-4692-A5EC-D2D8EE3DE531}" dt="2021-06-27T16:04:01.798" v="11286" actId="207"/>
          <ac:graphicFrameMkLst>
            <pc:docMk/>
            <pc:sldMk cId="3468660491" sldId="299"/>
            <ac:graphicFrameMk id="17" creationId="{E133762E-A84C-4258-A74A-875AF4088582}"/>
          </ac:graphicFrameMkLst>
        </pc:graphicFrameChg>
      </pc:sldChg>
      <pc:sldChg chg="modSp add mod">
        <pc:chgData name="Alessandro Rosa" userId="160ebd4fdc994b88" providerId="LiveId" clId="{2CB76B71-4F03-4692-A5EC-D2D8EE3DE531}" dt="2021-06-27T16:05:24.394" v="11306" actId="12269"/>
        <pc:sldMkLst>
          <pc:docMk/>
          <pc:sldMk cId="3470283850" sldId="300"/>
        </pc:sldMkLst>
        <pc:spChg chg="mod">
          <ac:chgData name="Alessandro Rosa" userId="160ebd4fdc994b88" providerId="LiveId" clId="{2CB76B71-4F03-4692-A5EC-D2D8EE3DE531}" dt="2021-06-27T16:04:53.929" v="11303" actId="1076"/>
          <ac:spMkLst>
            <pc:docMk/>
            <pc:sldMk cId="3470283850" sldId="300"/>
            <ac:spMk id="9" creationId="{8183AE91-275B-4982-894B-FF1CDAC8D8B4}"/>
          </ac:spMkLst>
        </pc:spChg>
        <pc:spChg chg="mod">
          <ac:chgData name="Alessandro Rosa" userId="160ebd4fdc994b88" providerId="LiveId" clId="{2CB76B71-4F03-4692-A5EC-D2D8EE3DE531}" dt="2021-06-27T16:04:53.929" v="11303" actId="1076"/>
          <ac:spMkLst>
            <pc:docMk/>
            <pc:sldMk cId="3470283850" sldId="300"/>
            <ac:spMk id="16" creationId="{E1C5D9C2-A4BE-4966-A61F-AC45F6D1B34E}"/>
          </ac:spMkLst>
        </pc:spChg>
        <pc:grpChg chg="mod">
          <ac:chgData name="Alessandro Rosa" userId="160ebd4fdc994b88" providerId="LiveId" clId="{2CB76B71-4F03-4692-A5EC-D2D8EE3DE531}" dt="2021-06-27T16:04:53.929" v="11303" actId="1076"/>
          <ac:grpSpMkLst>
            <pc:docMk/>
            <pc:sldMk cId="3470283850" sldId="300"/>
            <ac:grpSpMk id="4" creationId="{DC5BE236-0DB1-430A-A591-644C73B7185F}"/>
          </ac:grpSpMkLst>
        </pc:grpChg>
        <pc:grpChg chg="mod">
          <ac:chgData name="Alessandro Rosa" userId="160ebd4fdc994b88" providerId="LiveId" clId="{2CB76B71-4F03-4692-A5EC-D2D8EE3DE531}" dt="2021-06-27T16:04:53.929" v="11303" actId="1076"/>
          <ac:grpSpMkLst>
            <pc:docMk/>
            <pc:sldMk cId="3470283850" sldId="300"/>
            <ac:grpSpMk id="11" creationId="{31B49A43-09B6-466D-B1EA-72A50020E3AA}"/>
          </ac:grpSpMkLst>
        </pc:grpChg>
        <pc:graphicFrameChg chg="mod modGraphic">
          <ac:chgData name="Alessandro Rosa" userId="160ebd4fdc994b88" providerId="LiveId" clId="{2CB76B71-4F03-4692-A5EC-D2D8EE3DE531}" dt="2021-06-27T16:05:24.394" v="11306" actId="12269"/>
          <ac:graphicFrameMkLst>
            <pc:docMk/>
            <pc:sldMk cId="3470283850" sldId="300"/>
            <ac:graphicFrameMk id="17" creationId="{E133762E-A84C-4258-A74A-875AF4088582}"/>
          </ac:graphicFrameMkLst>
        </pc:graphicFrameChg>
      </pc:sldChg>
    </pc:docChg>
  </pc:docChgLst>
</pc:chgInfo>
</file>

<file path=ppt/diagrams/_rels/data10.xml.rels><?xml version="1.0" encoding="UTF-8" standalone="yes"?>
<Relationships xmlns="http://schemas.openxmlformats.org/package/2006/relationships"><Relationship Id="rId1" Type="http://schemas.openxmlformats.org/officeDocument/2006/relationships/hyperlink" Target="https://colab.research.google.com/drive/1oiQi9ynxayiZiyvV9Mwjl2OzqgiC7F1e?usp=sharing" TargetMode="External"/></Relationships>
</file>

<file path=ppt/diagrams/_rels/data24.xml.rels><?xml version="1.0" encoding="UTF-8" standalone="yes"?>
<Relationships xmlns="http://schemas.openxmlformats.org/package/2006/relationships"><Relationship Id="rId3" Type="http://schemas.openxmlformats.org/officeDocument/2006/relationships/hyperlink" Target="https://programminghistorian.org/en/lessons/analyzing-documents-with-tfidf" TargetMode="External"/><Relationship Id="rId2" Type="http://schemas.openxmlformats.org/officeDocument/2006/relationships/hyperlink" Target="https://programminghistorian.org/en/lessons/topic-modeling-and-mallet#what-is-topic-modeling-and-for-whom-is-this-useful" TargetMode="External"/><Relationship Id="rId1" Type="http://schemas.openxmlformats.org/officeDocument/2006/relationships/hyperlink" Target="https://towardsdatascience.com/end-to-end-topic-modeling-in-python-latent-dirichlet-allocation-lda-35ce4ed6b3e0" TargetMode="External"/><Relationship Id="rId4" Type="http://schemas.openxmlformats.org/officeDocument/2006/relationships/hyperlink" Target="https://github.com/AleRosae/Distant-Philosophizing" TargetMode="External"/></Relationships>
</file>

<file path=ppt/diagrams/_rels/data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ata7.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8.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9.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10.xml.rels><?xml version="1.0" encoding="UTF-8" standalone="yes"?>
<Relationships xmlns="http://schemas.openxmlformats.org/package/2006/relationships"><Relationship Id="rId1" Type="http://schemas.openxmlformats.org/officeDocument/2006/relationships/hyperlink" Target="https://colab.research.google.com/drive/1oiQi9ynxayiZiyvV9Mwjl2OzqgiC7F1e?usp=sharing" TargetMode="External"/></Relationships>
</file>

<file path=ppt/diagrams/_rels/drawing24.xml.rels><?xml version="1.0" encoding="UTF-8" standalone="yes"?>
<Relationships xmlns="http://schemas.openxmlformats.org/package/2006/relationships"><Relationship Id="rId3" Type="http://schemas.openxmlformats.org/officeDocument/2006/relationships/hyperlink" Target="https://programminghistorian.org/en/lessons/analyzing-documents-with-tfidf" TargetMode="External"/><Relationship Id="rId2" Type="http://schemas.openxmlformats.org/officeDocument/2006/relationships/hyperlink" Target="https://programminghistorian.org/en/lessons/topic-modeling-and-mallet#what-is-topic-modeling-and-for-whom-is-this-useful" TargetMode="External"/><Relationship Id="rId1" Type="http://schemas.openxmlformats.org/officeDocument/2006/relationships/hyperlink" Target="https://towardsdatascience.com/end-to-end-topic-modeling-in-python-latent-dirichlet-allocation-lda-35ce4ed6b3e0" TargetMode="External"/><Relationship Id="rId4" Type="http://schemas.openxmlformats.org/officeDocument/2006/relationships/hyperlink" Target="https://github.com/AleRosae/Distant-Philosophizing" TargetMode="External"/></Relationships>
</file>

<file path=ppt/diagrams/_rels/drawing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7.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8.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9.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A79ACC-6ADE-4D3F-AA8E-A34AB14E7FFC}" type="doc">
      <dgm:prSet loTypeId="urn:microsoft.com/office/officeart/2008/layout/LinedList" loCatId="list" qsTypeId="urn:microsoft.com/office/officeart/2005/8/quickstyle/3d1" qsCatId="3D" csTypeId="urn:microsoft.com/office/officeart/2005/8/colors/colorful5" csCatId="colorful" phldr="1"/>
      <dgm:spPr/>
      <dgm:t>
        <a:bodyPr/>
        <a:lstStyle/>
        <a:p>
          <a:endParaRPr lang="it-IT"/>
        </a:p>
      </dgm:t>
    </dgm:pt>
    <dgm:pt modelId="{7C7C7C3D-B176-44CB-9478-5C35A65E3EBC}">
      <dgm:prSet custT="1"/>
      <dgm:spPr/>
      <dgm:t>
        <a:bodyPr/>
        <a:lstStyle/>
        <a:p>
          <a:pPr algn="just"/>
          <a:r>
            <a:rPr lang="en-US" sz="1600" b="0" i="0" baseline="0" dirty="0">
              <a:latin typeface="+mj-lt"/>
            </a:rPr>
            <a:t>Philosophy is renowned to have raised conceptual issues for centuries. The philosophical tradition includes thousands of authors and intellectuals that started to question and analyze in depth the very essence of reality since the VI Century BC. Despite being an old tradition, many (if not all) philosophical problems are yet unsolved and still debated in today’s academical classes.</a:t>
          </a:r>
          <a:endParaRPr lang="it-IT" sz="1600" dirty="0">
            <a:latin typeface="+mj-lt"/>
          </a:endParaRPr>
        </a:p>
      </dgm:t>
    </dgm:pt>
    <dgm:pt modelId="{4084D7E8-94D8-42DE-BAB7-8756A637A619}" type="parTrans" cxnId="{442EDC96-4D2A-4741-BF02-B202D4E3A5FF}">
      <dgm:prSet/>
      <dgm:spPr/>
      <dgm:t>
        <a:bodyPr/>
        <a:lstStyle/>
        <a:p>
          <a:pPr algn="just"/>
          <a:endParaRPr lang="it-IT" sz="1600">
            <a:latin typeface="+mj-lt"/>
          </a:endParaRPr>
        </a:p>
      </dgm:t>
    </dgm:pt>
    <dgm:pt modelId="{5C2ED86B-5EFA-46BC-AE1E-D055FBDDA340}" type="sibTrans" cxnId="{442EDC96-4D2A-4741-BF02-B202D4E3A5FF}">
      <dgm:prSet/>
      <dgm:spPr/>
      <dgm:t>
        <a:bodyPr/>
        <a:lstStyle/>
        <a:p>
          <a:pPr algn="just"/>
          <a:endParaRPr lang="it-IT" sz="1600">
            <a:latin typeface="+mj-lt"/>
          </a:endParaRPr>
        </a:p>
      </dgm:t>
    </dgm:pt>
    <dgm:pt modelId="{0C466D66-77F1-4DB0-84D5-FEF0EF740E3B}">
      <dgm:prSet custT="1"/>
      <dgm:spPr/>
      <dgm:t>
        <a:bodyPr/>
        <a:lstStyle/>
        <a:p>
          <a:pPr algn="just"/>
          <a:r>
            <a:rPr lang="en-US" sz="1600" b="0" i="0" baseline="0" dirty="0">
              <a:latin typeface="+mj-lt"/>
            </a:rPr>
            <a:t>A common question for scholars that are interested in the evolution of philosophical thought is to understand whether the subject has undergone a proper development throughout the centuries or not. In other words, they are interested in knowing if the philosophical problems (and eventual solutions) that were firstly raised by ancient philosophers are the same that we are discussing nowadays.</a:t>
          </a:r>
          <a:endParaRPr lang="it-IT" sz="1600" dirty="0">
            <a:latin typeface="+mj-lt"/>
          </a:endParaRPr>
        </a:p>
      </dgm:t>
    </dgm:pt>
    <dgm:pt modelId="{B12F0304-071D-49C9-9F06-AA6820D25949}" type="parTrans" cxnId="{CDC2735C-135C-4753-AE83-2C8808D400BB}">
      <dgm:prSet/>
      <dgm:spPr/>
      <dgm:t>
        <a:bodyPr/>
        <a:lstStyle/>
        <a:p>
          <a:pPr algn="just"/>
          <a:endParaRPr lang="it-IT" sz="1600">
            <a:latin typeface="+mj-lt"/>
          </a:endParaRPr>
        </a:p>
      </dgm:t>
    </dgm:pt>
    <dgm:pt modelId="{35C726B4-66D8-4770-BE0F-BDBDAC55F921}" type="sibTrans" cxnId="{CDC2735C-135C-4753-AE83-2C8808D400BB}">
      <dgm:prSet/>
      <dgm:spPr/>
      <dgm:t>
        <a:bodyPr/>
        <a:lstStyle/>
        <a:p>
          <a:pPr algn="just"/>
          <a:endParaRPr lang="it-IT" sz="1600">
            <a:latin typeface="+mj-lt"/>
          </a:endParaRPr>
        </a:p>
      </dgm:t>
    </dgm:pt>
    <dgm:pt modelId="{B58D17B7-CEBD-4B87-89E9-273818E80DBC}">
      <dgm:prSet custT="1"/>
      <dgm:spPr/>
      <dgm:t>
        <a:bodyPr/>
        <a:lstStyle/>
        <a:p>
          <a:pPr algn="just"/>
          <a:r>
            <a:rPr lang="en-US" sz="1600" b="0" i="0" baseline="0" dirty="0">
              <a:latin typeface="+mj-lt"/>
            </a:rPr>
            <a:t>Alfred North Whitehead notoriously claimed that we could reduce all the western philosophy to the problems that were raised by Plato i.e. that in his writing there already were all the possible ideas that we could conceptualize about things like Truth, Beauty, Nature, the human Soul and so on.</a:t>
          </a:r>
        </a:p>
        <a:p>
          <a:pPr algn="just"/>
          <a:r>
            <a:rPr lang="en-US" sz="1600" b="0" i="0" baseline="0" dirty="0">
              <a:latin typeface="+mj-lt"/>
            </a:rPr>
            <a:t>Is this really the case?</a:t>
          </a:r>
          <a:endParaRPr lang="it-IT" sz="1600" dirty="0">
            <a:latin typeface="+mj-lt"/>
          </a:endParaRPr>
        </a:p>
      </dgm:t>
    </dgm:pt>
    <dgm:pt modelId="{57AFCEA0-79BF-4FB6-9765-69584A4460EB}" type="parTrans" cxnId="{15BC9812-C9F7-4532-A9A8-9F9278B81094}">
      <dgm:prSet/>
      <dgm:spPr/>
      <dgm:t>
        <a:bodyPr/>
        <a:lstStyle/>
        <a:p>
          <a:pPr algn="just"/>
          <a:endParaRPr lang="it-IT" sz="1600">
            <a:latin typeface="+mj-lt"/>
          </a:endParaRPr>
        </a:p>
      </dgm:t>
    </dgm:pt>
    <dgm:pt modelId="{6199950A-1C48-4AA3-8AE5-0B25FA191BAD}" type="sibTrans" cxnId="{15BC9812-C9F7-4532-A9A8-9F9278B81094}">
      <dgm:prSet/>
      <dgm:spPr/>
      <dgm:t>
        <a:bodyPr/>
        <a:lstStyle/>
        <a:p>
          <a:pPr algn="just"/>
          <a:endParaRPr lang="it-IT" sz="1600">
            <a:latin typeface="+mj-lt"/>
          </a:endParaRPr>
        </a:p>
      </dgm:t>
    </dgm:pt>
    <dgm:pt modelId="{19AFB8DE-0BE0-462F-A637-915CF16A0072}" type="pres">
      <dgm:prSet presAssocID="{92A79ACC-6ADE-4D3F-AA8E-A34AB14E7FFC}" presName="vert0" presStyleCnt="0">
        <dgm:presLayoutVars>
          <dgm:dir/>
          <dgm:animOne val="branch"/>
          <dgm:animLvl val="lvl"/>
        </dgm:presLayoutVars>
      </dgm:prSet>
      <dgm:spPr/>
    </dgm:pt>
    <dgm:pt modelId="{DFDC948E-DE86-4B04-BCB0-A77578FCA71B}" type="pres">
      <dgm:prSet presAssocID="{7C7C7C3D-B176-44CB-9478-5C35A65E3EBC}" presName="thickLine" presStyleLbl="alignNode1" presStyleIdx="0" presStyleCnt="3"/>
      <dgm:spPr/>
    </dgm:pt>
    <dgm:pt modelId="{0C1E5CE5-C00D-4DC4-B365-3D118149BAC1}" type="pres">
      <dgm:prSet presAssocID="{7C7C7C3D-B176-44CB-9478-5C35A65E3EBC}" presName="horz1" presStyleCnt="0"/>
      <dgm:spPr/>
    </dgm:pt>
    <dgm:pt modelId="{14B39CFA-C2E5-478E-8ECE-E810FC9B1FB4}" type="pres">
      <dgm:prSet presAssocID="{7C7C7C3D-B176-44CB-9478-5C35A65E3EBC}" presName="tx1" presStyleLbl="revTx" presStyleIdx="0" presStyleCnt="3"/>
      <dgm:spPr/>
    </dgm:pt>
    <dgm:pt modelId="{3D55EB52-5667-4B4E-8CE9-FBB4B08047D3}" type="pres">
      <dgm:prSet presAssocID="{7C7C7C3D-B176-44CB-9478-5C35A65E3EBC}" presName="vert1" presStyleCnt="0"/>
      <dgm:spPr/>
    </dgm:pt>
    <dgm:pt modelId="{B2EAB2FE-6FB7-4332-819C-4CF32642094F}" type="pres">
      <dgm:prSet presAssocID="{0C466D66-77F1-4DB0-84D5-FEF0EF740E3B}" presName="thickLine" presStyleLbl="alignNode1" presStyleIdx="1" presStyleCnt="3"/>
      <dgm:spPr/>
    </dgm:pt>
    <dgm:pt modelId="{23DA795B-11CD-4667-B042-A2763D8CF5AE}" type="pres">
      <dgm:prSet presAssocID="{0C466D66-77F1-4DB0-84D5-FEF0EF740E3B}" presName="horz1" presStyleCnt="0"/>
      <dgm:spPr/>
    </dgm:pt>
    <dgm:pt modelId="{5DF5929D-3551-46EC-85BF-5A5AE7C95B42}" type="pres">
      <dgm:prSet presAssocID="{0C466D66-77F1-4DB0-84D5-FEF0EF740E3B}" presName="tx1" presStyleLbl="revTx" presStyleIdx="1" presStyleCnt="3"/>
      <dgm:spPr/>
    </dgm:pt>
    <dgm:pt modelId="{DD4AA493-4518-4713-AF16-BD9A072CC2A7}" type="pres">
      <dgm:prSet presAssocID="{0C466D66-77F1-4DB0-84D5-FEF0EF740E3B}" presName="vert1" presStyleCnt="0"/>
      <dgm:spPr/>
    </dgm:pt>
    <dgm:pt modelId="{4471EA28-1DF0-4C61-B70E-B6A6F1508611}" type="pres">
      <dgm:prSet presAssocID="{B58D17B7-CEBD-4B87-89E9-273818E80DBC}" presName="thickLine" presStyleLbl="alignNode1" presStyleIdx="2" presStyleCnt="3"/>
      <dgm:spPr/>
    </dgm:pt>
    <dgm:pt modelId="{A552D0FD-0AAD-40D7-B99D-0FEF0EBA37D4}" type="pres">
      <dgm:prSet presAssocID="{B58D17B7-CEBD-4B87-89E9-273818E80DBC}" presName="horz1" presStyleCnt="0"/>
      <dgm:spPr/>
    </dgm:pt>
    <dgm:pt modelId="{EB577781-D4A3-46D3-94EF-646A27522C31}" type="pres">
      <dgm:prSet presAssocID="{B58D17B7-CEBD-4B87-89E9-273818E80DBC}" presName="tx1" presStyleLbl="revTx" presStyleIdx="2" presStyleCnt="3"/>
      <dgm:spPr/>
    </dgm:pt>
    <dgm:pt modelId="{28FD0DFC-9069-4ADB-A5A4-BFE0FB1AC117}" type="pres">
      <dgm:prSet presAssocID="{B58D17B7-CEBD-4B87-89E9-273818E80DBC}" presName="vert1" presStyleCnt="0"/>
      <dgm:spPr/>
    </dgm:pt>
  </dgm:ptLst>
  <dgm:cxnLst>
    <dgm:cxn modelId="{15BC9812-C9F7-4532-A9A8-9F9278B81094}" srcId="{92A79ACC-6ADE-4D3F-AA8E-A34AB14E7FFC}" destId="{B58D17B7-CEBD-4B87-89E9-273818E80DBC}" srcOrd="2" destOrd="0" parTransId="{57AFCEA0-79BF-4FB6-9765-69584A4460EB}" sibTransId="{6199950A-1C48-4AA3-8AE5-0B25FA191BAD}"/>
    <dgm:cxn modelId="{D8132A33-15E9-4C6B-A25E-23EBF9DC8EA5}" type="presOf" srcId="{92A79ACC-6ADE-4D3F-AA8E-A34AB14E7FFC}" destId="{19AFB8DE-0BE0-462F-A637-915CF16A0072}" srcOrd="0" destOrd="0" presId="urn:microsoft.com/office/officeart/2008/layout/LinedList"/>
    <dgm:cxn modelId="{CDC2735C-135C-4753-AE83-2C8808D400BB}" srcId="{92A79ACC-6ADE-4D3F-AA8E-A34AB14E7FFC}" destId="{0C466D66-77F1-4DB0-84D5-FEF0EF740E3B}" srcOrd="1" destOrd="0" parTransId="{B12F0304-071D-49C9-9F06-AA6820D25949}" sibTransId="{35C726B4-66D8-4770-BE0F-BDBDAC55F921}"/>
    <dgm:cxn modelId="{442EDC96-4D2A-4741-BF02-B202D4E3A5FF}" srcId="{92A79ACC-6ADE-4D3F-AA8E-A34AB14E7FFC}" destId="{7C7C7C3D-B176-44CB-9478-5C35A65E3EBC}" srcOrd="0" destOrd="0" parTransId="{4084D7E8-94D8-42DE-BAB7-8756A637A619}" sibTransId="{5C2ED86B-5EFA-46BC-AE1E-D055FBDDA340}"/>
    <dgm:cxn modelId="{3B6BADBA-F977-4D1D-9791-068803644704}" type="presOf" srcId="{B58D17B7-CEBD-4B87-89E9-273818E80DBC}" destId="{EB577781-D4A3-46D3-94EF-646A27522C31}" srcOrd="0" destOrd="0" presId="urn:microsoft.com/office/officeart/2008/layout/LinedList"/>
    <dgm:cxn modelId="{DC7CEEE9-1356-4C0B-9510-F6F18E74595E}" type="presOf" srcId="{7C7C7C3D-B176-44CB-9478-5C35A65E3EBC}" destId="{14B39CFA-C2E5-478E-8ECE-E810FC9B1FB4}" srcOrd="0" destOrd="0" presId="urn:microsoft.com/office/officeart/2008/layout/LinedList"/>
    <dgm:cxn modelId="{789883F0-B070-4E98-8BED-F9898F2A8A80}" type="presOf" srcId="{0C466D66-77F1-4DB0-84D5-FEF0EF740E3B}" destId="{5DF5929D-3551-46EC-85BF-5A5AE7C95B42}" srcOrd="0" destOrd="0" presId="urn:microsoft.com/office/officeart/2008/layout/LinedList"/>
    <dgm:cxn modelId="{7CE41885-2053-42EE-8AAF-6C5F7F5D62EA}" type="presParOf" srcId="{19AFB8DE-0BE0-462F-A637-915CF16A0072}" destId="{DFDC948E-DE86-4B04-BCB0-A77578FCA71B}" srcOrd="0" destOrd="0" presId="urn:microsoft.com/office/officeart/2008/layout/LinedList"/>
    <dgm:cxn modelId="{5B97D66C-1D1B-4353-AA18-FE11873AAE05}" type="presParOf" srcId="{19AFB8DE-0BE0-462F-A637-915CF16A0072}" destId="{0C1E5CE5-C00D-4DC4-B365-3D118149BAC1}" srcOrd="1" destOrd="0" presId="urn:microsoft.com/office/officeart/2008/layout/LinedList"/>
    <dgm:cxn modelId="{4FDA0CFB-9966-4F3E-8F14-FC47708B2446}" type="presParOf" srcId="{0C1E5CE5-C00D-4DC4-B365-3D118149BAC1}" destId="{14B39CFA-C2E5-478E-8ECE-E810FC9B1FB4}" srcOrd="0" destOrd="0" presId="urn:microsoft.com/office/officeart/2008/layout/LinedList"/>
    <dgm:cxn modelId="{8F35CE72-5950-42A9-82D2-183A2BCCDBA1}" type="presParOf" srcId="{0C1E5CE5-C00D-4DC4-B365-3D118149BAC1}" destId="{3D55EB52-5667-4B4E-8CE9-FBB4B08047D3}" srcOrd="1" destOrd="0" presId="urn:microsoft.com/office/officeart/2008/layout/LinedList"/>
    <dgm:cxn modelId="{7F7442CB-4C5F-4507-982E-D5805DBA8768}" type="presParOf" srcId="{19AFB8DE-0BE0-462F-A637-915CF16A0072}" destId="{B2EAB2FE-6FB7-4332-819C-4CF32642094F}" srcOrd="2" destOrd="0" presId="urn:microsoft.com/office/officeart/2008/layout/LinedList"/>
    <dgm:cxn modelId="{4BACB18E-EE6C-4585-A5BB-77DC16AAE156}" type="presParOf" srcId="{19AFB8DE-0BE0-462F-A637-915CF16A0072}" destId="{23DA795B-11CD-4667-B042-A2763D8CF5AE}" srcOrd="3" destOrd="0" presId="urn:microsoft.com/office/officeart/2008/layout/LinedList"/>
    <dgm:cxn modelId="{A2550EB9-930B-486C-A2F2-DCDE40276E33}" type="presParOf" srcId="{23DA795B-11CD-4667-B042-A2763D8CF5AE}" destId="{5DF5929D-3551-46EC-85BF-5A5AE7C95B42}" srcOrd="0" destOrd="0" presId="urn:microsoft.com/office/officeart/2008/layout/LinedList"/>
    <dgm:cxn modelId="{97983E5C-28EC-49F1-B31D-19356BFB8804}" type="presParOf" srcId="{23DA795B-11CD-4667-B042-A2763D8CF5AE}" destId="{DD4AA493-4518-4713-AF16-BD9A072CC2A7}" srcOrd="1" destOrd="0" presId="urn:microsoft.com/office/officeart/2008/layout/LinedList"/>
    <dgm:cxn modelId="{7E534873-FE52-49F0-8730-FE294439040B}" type="presParOf" srcId="{19AFB8DE-0BE0-462F-A637-915CF16A0072}" destId="{4471EA28-1DF0-4C61-B70E-B6A6F1508611}" srcOrd="4" destOrd="0" presId="urn:microsoft.com/office/officeart/2008/layout/LinedList"/>
    <dgm:cxn modelId="{A96AE59D-1372-4EAA-B6DD-997ACBD8734B}" type="presParOf" srcId="{19AFB8DE-0BE0-462F-A637-915CF16A0072}" destId="{A552D0FD-0AAD-40D7-B99D-0FEF0EBA37D4}" srcOrd="5" destOrd="0" presId="urn:microsoft.com/office/officeart/2008/layout/LinedList"/>
    <dgm:cxn modelId="{2E05E3EA-B351-4D8C-930D-42328660D67D}" type="presParOf" srcId="{A552D0FD-0AAD-40D7-B99D-0FEF0EBA37D4}" destId="{EB577781-D4A3-46D3-94EF-646A27522C31}" srcOrd="0" destOrd="0" presId="urn:microsoft.com/office/officeart/2008/layout/LinedList"/>
    <dgm:cxn modelId="{12F6E514-F191-4FE0-89D9-36447F89C2A9}" type="presParOf" srcId="{A552D0FD-0AAD-40D7-B99D-0FEF0EBA37D4}" destId="{28FD0DFC-9069-4ADB-A5A4-BFE0FB1AC11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8A89165-C603-45A6-AC6E-4220542F2AB3}" type="doc">
      <dgm:prSet loTypeId="urn:microsoft.com/office/officeart/2005/8/layout/gear1" loCatId="relationship" qsTypeId="urn:microsoft.com/office/officeart/2005/8/quickstyle/simple1" qsCatId="simple" csTypeId="urn:microsoft.com/office/officeart/2005/8/colors/accent6_2" csCatId="accent6" phldr="1"/>
      <dgm:spPr/>
      <dgm:t>
        <a:bodyPr/>
        <a:lstStyle/>
        <a:p>
          <a:endParaRPr lang="it-IT"/>
        </a:p>
      </dgm:t>
    </dgm:pt>
    <dgm:pt modelId="{AAAD7EF9-0435-47B4-AFB8-71B5DE613F55}">
      <dgm:prSet/>
      <dgm:spPr/>
      <dgm:t>
        <a:bodyPr/>
        <a:lstStyle/>
        <a:p>
          <a:r>
            <a:rPr lang="en-US" b="0" i="0" baseline="0" dirty="0">
              <a:latin typeface="Abadi" panose="020B0604020104020204" pitchFamily="34" charset="0"/>
            </a:rPr>
            <a:t>cf. the </a:t>
          </a:r>
          <a:r>
            <a:rPr lang="en-US" b="0" i="0" baseline="0" dirty="0" err="1">
              <a:latin typeface="Abadi" panose="020B0604020104020204" pitchFamily="34" charset="0"/>
              <a:hlinkClick xmlns:r="http://schemas.openxmlformats.org/officeDocument/2006/relationships" r:id="rId1"/>
            </a:rPr>
            <a:t>Colab</a:t>
          </a:r>
          <a:r>
            <a:rPr lang="en-US" b="0" i="0" baseline="0" dirty="0">
              <a:latin typeface="Abadi" panose="020B0604020104020204" pitchFamily="34" charset="0"/>
            </a:rPr>
            <a:t> file</a:t>
          </a:r>
          <a:endParaRPr lang="it-IT" dirty="0">
            <a:latin typeface="Abadi" panose="020B0604020104020204" pitchFamily="34" charset="0"/>
          </a:endParaRPr>
        </a:p>
      </dgm:t>
    </dgm:pt>
    <dgm:pt modelId="{90B00B9E-6E9A-4B45-B9B6-BD35689AB40A}" type="parTrans" cxnId="{7F12E8A9-FFD1-4622-8CAE-3CA2AA22584D}">
      <dgm:prSet/>
      <dgm:spPr/>
      <dgm:t>
        <a:bodyPr/>
        <a:lstStyle/>
        <a:p>
          <a:endParaRPr lang="it-IT">
            <a:latin typeface="Abadi" panose="020B0604020104020204" pitchFamily="34" charset="0"/>
          </a:endParaRPr>
        </a:p>
      </dgm:t>
    </dgm:pt>
    <dgm:pt modelId="{D9CE37EE-5575-47E4-A1BD-F219A7CAA694}" type="sibTrans" cxnId="{7F12E8A9-FFD1-4622-8CAE-3CA2AA22584D}">
      <dgm:prSet/>
      <dgm:spPr>
        <a:noFill/>
      </dgm:spPr>
      <dgm:t>
        <a:bodyPr/>
        <a:lstStyle/>
        <a:p>
          <a:endParaRPr lang="it-IT">
            <a:latin typeface="Abadi" panose="020B0604020104020204" pitchFamily="34" charset="0"/>
          </a:endParaRPr>
        </a:p>
      </dgm:t>
    </dgm:pt>
    <dgm:pt modelId="{C488BAE2-9D6E-424C-896F-3B4A41BE8952}" type="pres">
      <dgm:prSet presAssocID="{D8A89165-C603-45A6-AC6E-4220542F2AB3}" presName="composite" presStyleCnt="0">
        <dgm:presLayoutVars>
          <dgm:chMax val="3"/>
          <dgm:animLvl val="lvl"/>
          <dgm:resizeHandles val="exact"/>
        </dgm:presLayoutVars>
      </dgm:prSet>
      <dgm:spPr/>
    </dgm:pt>
    <dgm:pt modelId="{D6DA6474-9F04-48AC-B3B2-5092DE9EF1C5}" type="pres">
      <dgm:prSet presAssocID="{AAAD7EF9-0435-47B4-AFB8-71B5DE613F55}" presName="gear1" presStyleLbl="node1" presStyleIdx="0" presStyleCnt="1" custScaleX="47178" custScaleY="43794" custLinFactX="85908" custLinFactNeighborX="100000" custLinFactNeighborY="-81780">
        <dgm:presLayoutVars>
          <dgm:chMax val="1"/>
          <dgm:bulletEnabled val="1"/>
        </dgm:presLayoutVars>
      </dgm:prSet>
      <dgm:spPr/>
    </dgm:pt>
    <dgm:pt modelId="{9ECE122B-1723-4CD7-A7C6-B1D5350282DF}" type="pres">
      <dgm:prSet presAssocID="{AAAD7EF9-0435-47B4-AFB8-71B5DE613F55}" presName="gear1srcNode" presStyleLbl="node1" presStyleIdx="0" presStyleCnt="1"/>
      <dgm:spPr/>
    </dgm:pt>
    <dgm:pt modelId="{5A2AA3B9-1F56-447E-9E0D-81CBF9A8CBFB}" type="pres">
      <dgm:prSet presAssocID="{AAAD7EF9-0435-47B4-AFB8-71B5DE613F55}" presName="gear1dstNode" presStyleLbl="node1" presStyleIdx="0" presStyleCnt="1"/>
      <dgm:spPr/>
    </dgm:pt>
    <dgm:pt modelId="{8789C19A-C1E0-4615-8418-2C5C847943D5}" type="pres">
      <dgm:prSet presAssocID="{D9CE37EE-5575-47E4-A1BD-F219A7CAA694}" presName="connector1" presStyleLbl="sibTrans2D1" presStyleIdx="0" presStyleCnt="1" custAng="20315488" custScaleX="190100" custScaleY="134468" custLinFactX="-19871" custLinFactNeighborX="-100000" custLinFactNeighborY="-78242"/>
      <dgm:spPr/>
    </dgm:pt>
  </dgm:ptLst>
  <dgm:cxnLst>
    <dgm:cxn modelId="{758AF220-4741-4DE9-BE5B-BBB693548AFC}" type="presOf" srcId="{AAAD7EF9-0435-47B4-AFB8-71B5DE613F55}" destId="{5A2AA3B9-1F56-447E-9E0D-81CBF9A8CBFB}" srcOrd="2" destOrd="0" presId="urn:microsoft.com/office/officeart/2005/8/layout/gear1"/>
    <dgm:cxn modelId="{9B26A438-B963-4C51-A921-D06D9F317321}" type="presOf" srcId="{D9CE37EE-5575-47E4-A1BD-F219A7CAA694}" destId="{8789C19A-C1E0-4615-8418-2C5C847943D5}" srcOrd="0" destOrd="0" presId="urn:microsoft.com/office/officeart/2005/8/layout/gear1"/>
    <dgm:cxn modelId="{9D3FFB79-4E4B-4AD9-826B-BA414617265A}" type="presOf" srcId="{AAAD7EF9-0435-47B4-AFB8-71B5DE613F55}" destId="{9ECE122B-1723-4CD7-A7C6-B1D5350282DF}" srcOrd="1" destOrd="0" presId="urn:microsoft.com/office/officeart/2005/8/layout/gear1"/>
    <dgm:cxn modelId="{73F141A6-37AD-48BD-9E71-32A41650FF04}" type="presOf" srcId="{AAAD7EF9-0435-47B4-AFB8-71B5DE613F55}" destId="{D6DA6474-9F04-48AC-B3B2-5092DE9EF1C5}" srcOrd="0" destOrd="0" presId="urn:microsoft.com/office/officeart/2005/8/layout/gear1"/>
    <dgm:cxn modelId="{7F12E8A9-FFD1-4622-8CAE-3CA2AA22584D}" srcId="{D8A89165-C603-45A6-AC6E-4220542F2AB3}" destId="{AAAD7EF9-0435-47B4-AFB8-71B5DE613F55}" srcOrd="0" destOrd="0" parTransId="{90B00B9E-6E9A-4B45-B9B6-BD35689AB40A}" sibTransId="{D9CE37EE-5575-47E4-A1BD-F219A7CAA694}"/>
    <dgm:cxn modelId="{E6E2C4D1-5FBC-4EDF-9063-22117CB332F4}" type="presOf" srcId="{D8A89165-C603-45A6-AC6E-4220542F2AB3}" destId="{C488BAE2-9D6E-424C-896F-3B4A41BE8952}" srcOrd="0" destOrd="0" presId="urn:microsoft.com/office/officeart/2005/8/layout/gear1"/>
    <dgm:cxn modelId="{41526FF4-21BE-494F-8CA0-46F496C5341A}" type="presParOf" srcId="{C488BAE2-9D6E-424C-896F-3B4A41BE8952}" destId="{D6DA6474-9F04-48AC-B3B2-5092DE9EF1C5}" srcOrd="0" destOrd="0" presId="urn:microsoft.com/office/officeart/2005/8/layout/gear1"/>
    <dgm:cxn modelId="{0C22F130-0CF6-4A1F-9966-EA6809125AE0}" type="presParOf" srcId="{C488BAE2-9D6E-424C-896F-3B4A41BE8952}" destId="{9ECE122B-1723-4CD7-A7C6-B1D5350282DF}" srcOrd="1" destOrd="0" presId="urn:microsoft.com/office/officeart/2005/8/layout/gear1"/>
    <dgm:cxn modelId="{C7790DE2-EDBF-4F19-97C8-EF679F9DB112}" type="presParOf" srcId="{C488BAE2-9D6E-424C-896F-3B4A41BE8952}" destId="{5A2AA3B9-1F56-447E-9E0D-81CBF9A8CBFB}" srcOrd="2" destOrd="0" presId="urn:microsoft.com/office/officeart/2005/8/layout/gear1"/>
    <dgm:cxn modelId="{4B6334F2-F982-4CC1-811B-DF3192C18BCA}" type="presParOf" srcId="{C488BAE2-9D6E-424C-896F-3B4A41BE8952}" destId="{8789C19A-C1E0-4615-8418-2C5C847943D5}" srcOrd="3" destOrd="0" presId="urn:microsoft.com/office/officeart/2005/8/layout/gear1"/>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11.xml><?xml version="1.0" encoding="utf-8"?>
<dgm:dataModel xmlns:dgm="http://schemas.openxmlformats.org/drawingml/2006/diagram" xmlns:a="http://schemas.openxmlformats.org/drawingml/2006/main">
  <dgm:ptLst>
    <dgm:pt modelId="{D8A89165-C603-45A6-AC6E-4220542F2AB3}" type="doc">
      <dgm:prSet loTypeId="urn:microsoft.com/office/officeart/2005/8/layout/gear1" loCatId="relationship" qsTypeId="urn:microsoft.com/office/officeart/2005/8/quickstyle/simple1" qsCatId="simple" csTypeId="urn:microsoft.com/office/officeart/2005/8/colors/accent6_2" csCatId="accent6" phldr="1"/>
      <dgm:spPr/>
      <dgm:t>
        <a:bodyPr/>
        <a:lstStyle/>
        <a:p>
          <a:endParaRPr lang="it-IT"/>
        </a:p>
      </dgm:t>
    </dgm:pt>
    <dgm:pt modelId="{C488BAE2-9D6E-424C-896F-3B4A41BE8952}" type="pres">
      <dgm:prSet presAssocID="{D8A89165-C603-45A6-AC6E-4220542F2AB3}" presName="composite" presStyleCnt="0">
        <dgm:presLayoutVars>
          <dgm:chMax val="3"/>
          <dgm:animLvl val="lvl"/>
          <dgm:resizeHandles val="exact"/>
        </dgm:presLayoutVars>
      </dgm:prSet>
      <dgm:spPr/>
    </dgm:pt>
  </dgm:ptLst>
  <dgm:cxnLst>
    <dgm:cxn modelId="{E6E2C4D1-5FBC-4EDF-9063-22117CB332F4}" type="presOf" srcId="{D8A89165-C603-45A6-AC6E-4220542F2AB3}" destId="{C488BAE2-9D6E-424C-896F-3B4A41BE8952}" srcOrd="0"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2.xml><?xml version="1.0" encoding="utf-8"?>
<dgm:dataModel xmlns:dgm="http://schemas.openxmlformats.org/drawingml/2006/diagram" xmlns:a="http://schemas.openxmlformats.org/drawingml/2006/main">
  <dgm:ptLst>
    <dgm:pt modelId="{D8A89165-C603-45A6-AC6E-4220542F2AB3}" type="doc">
      <dgm:prSet loTypeId="urn:microsoft.com/office/officeart/2005/8/layout/gear1" loCatId="relationship" qsTypeId="urn:microsoft.com/office/officeart/2005/8/quickstyle/simple1" qsCatId="simple" csTypeId="urn:microsoft.com/office/officeart/2005/8/colors/accent6_2" csCatId="accent6" phldr="1"/>
      <dgm:spPr/>
      <dgm:t>
        <a:bodyPr/>
        <a:lstStyle/>
        <a:p>
          <a:endParaRPr lang="it-IT"/>
        </a:p>
      </dgm:t>
    </dgm:pt>
    <dgm:pt modelId="{C488BAE2-9D6E-424C-896F-3B4A41BE8952}" type="pres">
      <dgm:prSet presAssocID="{D8A89165-C603-45A6-AC6E-4220542F2AB3}" presName="composite" presStyleCnt="0">
        <dgm:presLayoutVars>
          <dgm:chMax val="3"/>
          <dgm:animLvl val="lvl"/>
          <dgm:resizeHandles val="exact"/>
        </dgm:presLayoutVars>
      </dgm:prSet>
      <dgm:spPr/>
    </dgm:pt>
  </dgm:ptLst>
  <dgm:cxnLst>
    <dgm:cxn modelId="{E6E2C4D1-5FBC-4EDF-9063-22117CB332F4}" type="presOf" srcId="{D8A89165-C603-45A6-AC6E-4220542F2AB3}" destId="{C488BAE2-9D6E-424C-896F-3B4A41BE8952}" srcOrd="0"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3.xml><?xml version="1.0" encoding="utf-8"?>
<dgm:dataModel xmlns:dgm="http://schemas.openxmlformats.org/drawingml/2006/diagram" xmlns:a="http://schemas.openxmlformats.org/drawingml/2006/main">
  <dgm:ptLst>
    <dgm:pt modelId="{D8A89165-C603-45A6-AC6E-4220542F2AB3}" type="doc">
      <dgm:prSet loTypeId="urn:microsoft.com/office/officeart/2005/8/layout/gear1" loCatId="relationship" qsTypeId="urn:microsoft.com/office/officeart/2005/8/quickstyle/simple1" qsCatId="simple" csTypeId="urn:microsoft.com/office/officeart/2005/8/colors/accent6_2" csCatId="accent6" phldr="1"/>
      <dgm:spPr/>
      <dgm:t>
        <a:bodyPr/>
        <a:lstStyle/>
        <a:p>
          <a:endParaRPr lang="it-IT"/>
        </a:p>
      </dgm:t>
    </dgm:pt>
    <dgm:pt modelId="{C488BAE2-9D6E-424C-896F-3B4A41BE8952}" type="pres">
      <dgm:prSet presAssocID="{D8A89165-C603-45A6-AC6E-4220542F2AB3}" presName="composite" presStyleCnt="0">
        <dgm:presLayoutVars>
          <dgm:chMax val="3"/>
          <dgm:animLvl val="lvl"/>
          <dgm:resizeHandles val="exact"/>
        </dgm:presLayoutVars>
      </dgm:prSet>
      <dgm:spPr/>
    </dgm:pt>
  </dgm:ptLst>
  <dgm:cxnLst>
    <dgm:cxn modelId="{E6E2C4D1-5FBC-4EDF-9063-22117CB332F4}" type="presOf" srcId="{D8A89165-C603-45A6-AC6E-4220542F2AB3}" destId="{C488BAE2-9D6E-424C-896F-3B4A41BE8952}" srcOrd="0"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4.xml><?xml version="1.0" encoding="utf-8"?>
<dgm:dataModel xmlns:dgm="http://schemas.openxmlformats.org/drawingml/2006/diagram" xmlns:a="http://schemas.openxmlformats.org/drawingml/2006/main">
  <dgm:ptLst>
    <dgm:pt modelId="{D8A89165-C603-45A6-AC6E-4220542F2AB3}" type="doc">
      <dgm:prSet loTypeId="urn:microsoft.com/office/officeart/2005/8/layout/gear1" loCatId="relationship" qsTypeId="urn:microsoft.com/office/officeart/2005/8/quickstyle/simple1" qsCatId="simple" csTypeId="urn:microsoft.com/office/officeart/2005/8/colors/accent6_2" csCatId="accent6" phldr="1"/>
      <dgm:spPr/>
      <dgm:t>
        <a:bodyPr/>
        <a:lstStyle/>
        <a:p>
          <a:endParaRPr lang="it-IT"/>
        </a:p>
      </dgm:t>
    </dgm:pt>
    <dgm:pt modelId="{C488BAE2-9D6E-424C-896F-3B4A41BE8952}" type="pres">
      <dgm:prSet presAssocID="{D8A89165-C603-45A6-AC6E-4220542F2AB3}" presName="composite" presStyleCnt="0">
        <dgm:presLayoutVars>
          <dgm:chMax val="3"/>
          <dgm:animLvl val="lvl"/>
          <dgm:resizeHandles val="exact"/>
        </dgm:presLayoutVars>
      </dgm:prSet>
      <dgm:spPr/>
    </dgm:pt>
  </dgm:ptLst>
  <dgm:cxnLst>
    <dgm:cxn modelId="{E6E2C4D1-5FBC-4EDF-9063-22117CB332F4}" type="presOf" srcId="{D8A89165-C603-45A6-AC6E-4220542F2AB3}" destId="{C488BAE2-9D6E-424C-896F-3B4A41BE8952}" srcOrd="0"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5.xml><?xml version="1.0" encoding="utf-8"?>
<dgm:dataModel xmlns:dgm="http://schemas.openxmlformats.org/drawingml/2006/diagram" xmlns:a="http://schemas.openxmlformats.org/drawingml/2006/main">
  <dgm:ptLst>
    <dgm:pt modelId="{92A79ACC-6ADE-4D3F-AA8E-A34AB14E7FFC}" type="doc">
      <dgm:prSet loTypeId="urn:microsoft.com/office/officeart/2008/layout/LinedList" loCatId="list" qsTypeId="urn:microsoft.com/office/officeart/2005/8/quickstyle/3d1" qsCatId="3D" csTypeId="urn:microsoft.com/office/officeart/2005/8/colors/colorful5" csCatId="colorful" phldr="1"/>
      <dgm:spPr/>
      <dgm:t>
        <a:bodyPr/>
        <a:lstStyle/>
        <a:p>
          <a:endParaRPr lang="it-IT"/>
        </a:p>
      </dgm:t>
    </dgm:pt>
    <dgm:pt modelId="{7C7C7C3D-B176-44CB-9478-5C35A65E3EBC}">
      <dgm:prSet custT="1"/>
      <dgm:spPr/>
      <dgm:t>
        <a:bodyPr/>
        <a:lstStyle/>
        <a:p>
          <a:pPr algn="just"/>
          <a:r>
            <a:rPr lang="en-US" sz="1600" dirty="0">
              <a:solidFill>
                <a:schemeClr val="tx1"/>
              </a:solidFill>
              <a:latin typeface="+mj-lt"/>
            </a:rPr>
            <a:t>The previous table shows us some interesting results just considering the raw frequencies of most common words (</a:t>
          </a:r>
          <a:r>
            <a:rPr lang="en-US" sz="1600" dirty="0" err="1">
              <a:solidFill>
                <a:schemeClr val="tx1"/>
              </a:solidFill>
              <a:latin typeface="+mj-lt"/>
            </a:rPr>
            <a:t>stopwords</a:t>
          </a:r>
          <a:r>
            <a:rPr lang="en-US" sz="1600" dirty="0">
              <a:solidFill>
                <a:schemeClr val="tx1"/>
              </a:solidFill>
              <a:latin typeface="+mj-lt"/>
            </a:rPr>
            <a:t> were already removed with </a:t>
          </a:r>
          <a:r>
            <a:rPr lang="en-US" sz="1600" dirty="0" err="1">
              <a:solidFill>
                <a:schemeClr val="tx1"/>
              </a:solidFill>
              <a:latin typeface="+mj-lt"/>
            </a:rPr>
            <a:t>nltk</a:t>
          </a:r>
          <a:r>
            <a:rPr lang="en-US" sz="1600" dirty="0">
              <a:solidFill>
                <a:schemeClr val="tx1"/>
              </a:solidFill>
              <a:latin typeface="+mj-lt"/>
            </a:rPr>
            <a:t>). However, raw frequency can be misleading, thus it we should consider getting the TF-IDF scores for each author.</a:t>
          </a:r>
          <a:endParaRPr lang="it-IT" sz="1600" dirty="0">
            <a:solidFill>
              <a:schemeClr val="tx1"/>
            </a:solidFill>
            <a:latin typeface="+mj-lt"/>
          </a:endParaRPr>
        </a:p>
      </dgm:t>
    </dgm:pt>
    <dgm:pt modelId="{4084D7E8-94D8-42DE-BAB7-8756A637A619}" type="parTrans" cxnId="{442EDC96-4D2A-4741-BF02-B202D4E3A5FF}">
      <dgm:prSet/>
      <dgm:spPr/>
      <dgm:t>
        <a:bodyPr/>
        <a:lstStyle/>
        <a:p>
          <a:pPr algn="just"/>
          <a:endParaRPr lang="it-IT" sz="1600">
            <a:latin typeface="+mj-lt"/>
          </a:endParaRPr>
        </a:p>
      </dgm:t>
    </dgm:pt>
    <dgm:pt modelId="{5C2ED86B-5EFA-46BC-AE1E-D055FBDDA340}" type="sibTrans" cxnId="{442EDC96-4D2A-4741-BF02-B202D4E3A5FF}">
      <dgm:prSet/>
      <dgm:spPr/>
      <dgm:t>
        <a:bodyPr/>
        <a:lstStyle/>
        <a:p>
          <a:pPr algn="just"/>
          <a:endParaRPr lang="it-IT" sz="1600">
            <a:latin typeface="+mj-lt"/>
          </a:endParaRPr>
        </a:p>
      </dgm:t>
    </dgm:pt>
    <dgm:pt modelId="{0C466D66-77F1-4DB0-84D5-FEF0EF740E3B}">
      <dgm:prSet custT="1"/>
      <dgm:spPr/>
      <dgm:t>
        <a:bodyPr/>
        <a:lstStyle/>
        <a:p>
          <a:pPr algn="just">
            <a:buNone/>
          </a:pPr>
          <a:r>
            <a:rPr lang="en-US" sz="1600" dirty="0">
              <a:solidFill>
                <a:schemeClr val="tx1"/>
              </a:solidFill>
              <a:latin typeface="+mj-lt"/>
            </a:rPr>
            <a:t>TF = Term Frequency i.e. the number of occurrences of a specific word in the whole corpus.</a:t>
          </a:r>
        </a:p>
        <a:p>
          <a:pPr algn="just">
            <a:buNone/>
          </a:pPr>
          <a:r>
            <a:rPr lang="en-US" sz="1600" dirty="0">
              <a:solidFill>
                <a:schemeClr val="tx1"/>
              </a:solidFill>
              <a:latin typeface="+mj-lt"/>
            </a:rPr>
            <a:t>IDF = Inverse Document Frequency i.e. the inverse number of documents in which the word appears</a:t>
          </a:r>
          <a:endParaRPr lang="it-IT" sz="1600" dirty="0">
            <a:solidFill>
              <a:schemeClr val="tx1"/>
            </a:solidFill>
            <a:latin typeface="+mj-lt"/>
          </a:endParaRPr>
        </a:p>
        <a:p>
          <a:pPr algn="just">
            <a:buNone/>
          </a:pPr>
          <a:r>
            <a:rPr lang="en-US" sz="1600" dirty="0">
              <a:solidFill>
                <a:schemeClr val="tx1"/>
              </a:solidFill>
              <a:latin typeface="+mj-lt"/>
            </a:rPr>
            <a:t> </a:t>
          </a:r>
          <a:endParaRPr lang="it-IT" sz="1600" dirty="0">
            <a:solidFill>
              <a:schemeClr val="tx1"/>
            </a:solidFill>
            <a:latin typeface="+mj-lt"/>
          </a:endParaRPr>
        </a:p>
      </dgm:t>
    </dgm:pt>
    <dgm:pt modelId="{35C726B4-66D8-4770-BE0F-BDBDAC55F921}" type="sibTrans" cxnId="{CDC2735C-135C-4753-AE83-2C8808D400BB}">
      <dgm:prSet/>
      <dgm:spPr/>
      <dgm:t>
        <a:bodyPr/>
        <a:lstStyle/>
        <a:p>
          <a:pPr algn="just"/>
          <a:endParaRPr lang="it-IT" sz="1600">
            <a:latin typeface="+mj-lt"/>
          </a:endParaRPr>
        </a:p>
      </dgm:t>
    </dgm:pt>
    <dgm:pt modelId="{B12F0304-071D-49C9-9F06-AA6820D25949}" type="parTrans" cxnId="{CDC2735C-135C-4753-AE83-2C8808D400BB}">
      <dgm:prSet/>
      <dgm:spPr/>
      <dgm:t>
        <a:bodyPr/>
        <a:lstStyle/>
        <a:p>
          <a:pPr algn="just"/>
          <a:endParaRPr lang="it-IT" sz="1600">
            <a:latin typeface="+mj-lt"/>
          </a:endParaRPr>
        </a:p>
      </dgm:t>
    </dgm:pt>
    <dgm:pt modelId="{9A1E9990-11C9-4E8C-8ED2-EC7DEB1EE977}">
      <dgm:prSet custT="1"/>
      <dgm:spPr/>
      <dgm:t>
        <a:bodyPr/>
        <a:lstStyle/>
        <a:p>
          <a:pPr algn="just"/>
          <a:r>
            <a:rPr lang="en-US" sz="1600" b="0" i="0" u="none" strike="noStrike" cap="none" spc="0" baseline="0" dirty="0">
              <a:solidFill>
                <a:schemeClr val="tx1"/>
              </a:solidFill>
              <a:uFillTx/>
              <a:latin typeface="+mj-lt"/>
            </a:rPr>
            <a:t>TF-IDF= the product between TF and IDF, which basically weights each terms for their relevance i.e. it increases if the word is more frequent in a document and that word is rather rare in the rest of the corpus</a:t>
          </a:r>
          <a:endParaRPr lang="it-IT" sz="1600" b="0" i="0" u="none" strike="noStrike" cap="none" spc="0" baseline="0" dirty="0">
            <a:solidFill>
              <a:schemeClr val="tx1"/>
            </a:solidFill>
            <a:uFillTx/>
            <a:latin typeface="+mj-lt"/>
          </a:endParaRPr>
        </a:p>
        <a:p>
          <a:pPr algn="just"/>
          <a:endParaRPr lang="it-IT" sz="1600" b="0" i="0" u="none" strike="noStrike" cap="none" spc="0" baseline="0" dirty="0">
            <a:solidFill>
              <a:schemeClr val="tx1"/>
            </a:solidFill>
            <a:uFillTx/>
            <a:latin typeface="+mj-lt"/>
          </a:endParaRPr>
        </a:p>
      </dgm:t>
    </dgm:pt>
    <dgm:pt modelId="{EF1B9FCF-FCCA-4903-9F24-CDD3DA670692}" type="parTrans" cxnId="{F2BFF3D9-D4D3-481A-9162-DFE3792B26AA}">
      <dgm:prSet/>
      <dgm:spPr/>
      <dgm:t>
        <a:bodyPr/>
        <a:lstStyle/>
        <a:p>
          <a:endParaRPr lang="it-IT" sz="1600"/>
        </a:p>
      </dgm:t>
    </dgm:pt>
    <dgm:pt modelId="{0FAC7621-0AFC-441F-A044-07C409C01300}" type="sibTrans" cxnId="{F2BFF3D9-D4D3-481A-9162-DFE3792B26AA}">
      <dgm:prSet/>
      <dgm:spPr/>
      <dgm:t>
        <a:bodyPr/>
        <a:lstStyle/>
        <a:p>
          <a:endParaRPr lang="it-IT" sz="1600"/>
        </a:p>
      </dgm:t>
    </dgm:pt>
    <dgm:pt modelId="{19AFB8DE-0BE0-462F-A637-915CF16A0072}" type="pres">
      <dgm:prSet presAssocID="{92A79ACC-6ADE-4D3F-AA8E-A34AB14E7FFC}" presName="vert0" presStyleCnt="0">
        <dgm:presLayoutVars>
          <dgm:dir/>
          <dgm:animOne val="branch"/>
          <dgm:animLvl val="lvl"/>
        </dgm:presLayoutVars>
      </dgm:prSet>
      <dgm:spPr/>
    </dgm:pt>
    <dgm:pt modelId="{DFDC948E-DE86-4B04-BCB0-A77578FCA71B}" type="pres">
      <dgm:prSet presAssocID="{7C7C7C3D-B176-44CB-9478-5C35A65E3EBC}" presName="thickLine" presStyleLbl="alignNode1" presStyleIdx="0" presStyleCnt="3"/>
      <dgm:spPr/>
    </dgm:pt>
    <dgm:pt modelId="{0C1E5CE5-C00D-4DC4-B365-3D118149BAC1}" type="pres">
      <dgm:prSet presAssocID="{7C7C7C3D-B176-44CB-9478-5C35A65E3EBC}" presName="horz1" presStyleCnt="0"/>
      <dgm:spPr/>
    </dgm:pt>
    <dgm:pt modelId="{14B39CFA-C2E5-478E-8ECE-E810FC9B1FB4}" type="pres">
      <dgm:prSet presAssocID="{7C7C7C3D-B176-44CB-9478-5C35A65E3EBC}" presName="tx1" presStyleLbl="revTx" presStyleIdx="0" presStyleCnt="3"/>
      <dgm:spPr/>
    </dgm:pt>
    <dgm:pt modelId="{3D55EB52-5667-4B4E-8CE9-FBB4B08047D3}" type="pres">
      <dgm:prSet presAssocID="{7C7C7C3D-B176-44CB-9478-5C35A65E3EBC}" presName="vert1" presStyleCnt="0"/>
      <dgm:spPr/>
    </dgm:pt>
    <dgm:pt modelId="{B2EAB2FE-6FB7-4332-819C-4CF32642094F}" type="pres">
      <dgm:prSet presAssocID="{0C466D66-77F1-4DB0-84D5-FEF0EF740E3B}" presName="thickLine" presStyleLbl="alignNode1" presStyleIdx="1" presStyleCnt="3"/>
      <dgm:spPr/>
    </dgm:pt>
    <dgm:pt modelId="{23DA795B-11CD-4667-B042-A2763D8CF5AE}" type="pres">
      <dgm:prSet presAssocID="{0C466D66-77F1-4DB0-84D5-FEF0EF740E3B}" presName="horz1" presStyleCnt="0"/>
      <dgm:spPr/>
    </dgm:pt>
    <dgm:pt modelId="{5DF5929D-3551-46EC-85BF-5A5AE7C95B42}" type="pres">
      <dgm:prSet presAssocID="{0C466D66-77F1-4DB0-84D5-FEF0EF740E3B}" presName="tx1" presStyleLbl="revTx" presStyleIdx="1" presStyleCnt="3"/>
      <dgm:spPr/>
    </dgm:pt>
    <dgm:pt modelId="{DD4AA493-4518-4713-AF16-BD9A072CC2A7}" type="pres">
      <dgm:prSet presAssocID="{0C466D66-77F1-4DB0-84D5-FEF0EF740E3B}" presName="vert1" presStyleCnt="0"/>
      <dgm:spPr/>
    </dgm:pt>
    <dgm:pt modelId="{7AF4A7D2-3873-40BA-96B9-C0BF253136AD}" type="pres">
      <dgm:prSet presAssocID="{9A1E9990-11C9-4E8C-8ED2-EC7DEB1EE977}" presName="thickLine" presStyleLbl="alignNode1" presStyleIdx="2" presStyleCnt="3"/>
      <dgm:spPr/>
    </dgm:pt>
    <dgm:pt modelId="{BDA6B6DF-B4B2-48C7-8B9D-74AF2DB167C4}" type="pres">
      <dgm:prSet presAssocID="{9A1E9990-11C9-4E8C-8ED2-EC7DEB1EE977}" presName="horz1" presStyleCnt="0"/>
      <dgm:spPr/>
    </dgm:pt>
    <dgm:pt modelId="{4D75C080-E0B6-4BE7-B320-BD6CCF39CE46}" type="pres">
      <dgm:prSet presAssocID="{9A1E9990-11C9-4E8C-8ED2-EC7DEB1EE977}" presName="tx1" presStyleLbl="revTx" presStyleIdx="2" presStyleCnt="3"/>
      <dgm:spPr/>
    </dgm:pt>
    <dgm:pt modelId="{50085A5C-572D-490E-8576-12B3338A8389}" type="pres">
      <dgm:prSet presAssocID="{9A1E9990-11C9-4E8C-8ED2-EC7DEB1EE977}" presName="vert1" presStyleCnt="0"/>
      <dgm:spPr/>
    </dgm:pt>
  </dgm:ptLst>
  <dgm:cxnLst>
    <dgm:cxn modelId="{D8132A33-15E9-4C6B-A25E-23EBF9DC8EA5}" type="presOf" srcId="{92A79ACC-6ADE-4D3F-AA8E-A34AB14E7FFC}" destId="{19AFB8DE-0BE0-462F-A637-915CF16A0072}" srcOrd="0" destOrd="0" presId="urn:microsoft.com/office/officeart/2008/layout/LinedList"/>
    <dgm:cxn modelId="{CDC2735C-135C-4753-AE83-2C8808D400BB}" srcId="{92A79ACC-6ADE-4D3F-AA8E-A34AB14E7FFC}" destId="{0C466D66-77F1-4DB0-84D5-FEF0EF740E3B}" srcOrd="1" destOrd="0" parTransId="{B12F0304-071D-49C9-9F06-AA6820D25949}" sibTransId="{35C726B4-66D8-4770-BE0F-BDBDAC55F921}"/>
    <dgm:cxn modelId="{BBD91883-257B-453F-8C67-9AB49B311782}" type="presOf" srcId="{9A1E9990-11C9-4E8C-8ED2-EC7DEB1EE977}" destId="{4D75C080-E0B6-4BE7-B320-BD6CCF39CE46}" srcOrd="0" destOrd="0" presId="urn:microsoft.com/office/officeart/2008/layout/LinedList"/>
    <dgm:cxn modelId="{442EDC96-4D2A-4741-BF02-B202D4E3A5FF}" srcId="{92A79ACC-6ADE-4D3F-AA8E-A34AB14E7FFC}" destId="{7C7C7C3D-B176-44CB-9478-5C35A65E3EBC}" srcOrd="0" destOrd="0" parTransId="{4084D7E8-94D8-42DE-BAB7-8756A637A619}" sibTransId="{5C2ED86B-5EFA-46BC-AE1E-D055FBDDA340}"/>
    <dgm:cxn modelId="{F2BFF3D9-D4D3-481A-9162-DFE3792B26AA}" srcId="{92A79ACC-6ADE-4D3F-AA8E-A34AB14E7FFC}" destId="{9A1E9990-11C9-4E8C-8ED2-EC7DEB1EE977}" srcOrd="2" destOrd="0" parTransId="{EF1B9FCF-FCCA-4903-9F24-CDD3DA670692}" sibTransId="{0FAC7621-0AFC-441F-A044-07C409C01300}"/>
    <dgm:cxn modelId="{DC7CEEE9-1356-4C0B-9510-F6F18E74595E}" type="presOf" srcId="{7C7C7C3D-B176-44CB-9478-5C35A65E3EBC}" destId="{14B39CFA-C2E5-478E-8ECE-E810FC9B1FB4}" srcOrd="0" destOrd="0" presId="urn:microsoft.com/office/officeart/2008/layout/LinedList"/>
    <dgm:cxn modelId="{789883F0-B070-4E98-8BED-F9898F2A8A80}" type="presOf" srcId="{0C466D66-77F1-4DB0-84D5-FEF0EF740E3B}" destId="{5DF5929D-3551-46EC-85BF-5A5AE7C95B42}" srcOrd="0" destOrd="0" presId="urn:microsoft.com/office/officeart/2008/layout/LinedList"/>
    <dgm:cxn modelId="{7CE41885-2053-42EE-8AAF-6C5F7F5D62EA}" type="presParOf" srcId="{19AFB8DE-0BE0-462F-A637-915CF16A0072}" destId="{DFDC948E-DE86-4B04-BCB0-A77578FCA71B}" srcOrd="0" destOrd="0" presId="urn:microsoft.com/office/officeart/2008/layout/LinedList"/>
    <dgm:cxn modelId="{5B97D66C-1D1B-4353-AA18-FE11873AAE05}" type="presParOf" srcId="{19AFB8DE-0BE0-462F-A637-915CF16A0072}" destId="{0C1E5CE5-C00D-4DC4-B365-3D118149BAC1}" srcOrd="1" destOrd="0" presId="urn:microsoft.com/office/officeart/2008/layout/LinedList"/>
    <dgm:cxn modelId="{4FDA0CFB-9966-4F3E-8F14-FC47708B2446}" type="presParOf" srcId="{0C1E5CE5-C00D-4DC4-B365-3D118149BAC1}" destId="{14B39CFA-C2E5-478E-8ECE-E810FC9B1FB4}" srcOrd="0" destOrd="0" presId="urn:microsoft.com/office/officeart/2008/layout/LinedList"/>
    <dgm:cxn modelId="{8F35CE72-5950-42A9-82D2-183A2BCCDBA1}" type="presParOf" srcId="{0C1E5CE5-C00D-4DC4-B365-3D118149BAC1}" destId="{3D55EB52-5667-4B4E-8CE9-FBB4B08047D3}" srcOrd="1" destOrd="0" presId="urn:microsoft.com/office/officeart/2008/layout/LinedList"/>
    <dgm:cxn modelId="{7F7442CB-4C5F-4507-982E-D5805DBA8768}" type="presParOf" srcId="{19AFB8DE-0BE0-462F-A637-915CF16A0072}" destId="{B2EAB2FE-6FB7-4332-819C-4CF32642094F}" srcOrd="2" destOrd="0" presId="urn:microsoft.com/office/officeart/2008/layout/LinedList"/>
    <dgm:cxn modelId="{4BACB18E-EE6C-4585-A5BB-77DC16AAE156}" type="presParOf" srcId="{19AFB8DE-0BE0-462F-A637-915CF16A0072}" destId="{23DA795B-11CD-4667-B042-A2763D8CF5AE}" srcOrd="3" destOrd="0" presId="urn:microsoft.com/office/officeart/2008/layout/LinedList"/>
    <dgm:cxn modelId="{A2550EB9-930B-486C-A2F2-DCDE40276E33}" type="presParOf" srcId="{23DA795B-11CD-4667-B042-A2763D8CF5AE}" destId="{5DF5929D-3551-46EC-85BF-5A5AE7C95B42}" srcOrd="0" destOrd="0" presId="urn:microsoft.com/office/officeart/2008/layout/LinedList"/>
    <dgm:cxn modelId="{97983E5C-28EC-49F1-B31D-19356BFB8804}" type="presParOf" srcId="{23DA795B-11CD-4667-B042-A2763D8CF5AE}" destId="{DD4AA493-4518-4713-AF16-BD9A072CC2A7}" srcOrd="1" destOrd="0" presId="urn:microsoft.com/office/officeart/2008/layout/LinedList"/>
    <dgm:cxn modelId="{C3750080-5101-4786-9715-BA492942DD63}" type="presParOf" srcId="{19AFB8DE-0BE0-462F-A637-915CF16A0072}" destId="{7AF4A7D2-3873-40BA-96B9-C0BF253136AD}" srcOrd="4" destOrd="0" presId="urn:microsoft.com/office/officeart/2008/layout/LinedList"/>
    <dgm:cxn modelId="{3DD524EE-6A79-43FC-B09B-CBB3028E5648}" type="presParOf" srcId="{19AFB8DE-0BE0-462F-A637-915CF16A0072}" destId="{BDA6B6DF-B4B2-48C7-8B9D-74AF2DB167C4}" srcOrd="5" destOrd="0" presId="urn:microsoft.com/office/officeart/2008/layout/LinedList"/>
    <dgm:cxn modelId="{407D0093-718F-4226-954F-CFEA1CA54530}" type="presParOf" srcId="{BDA6B6DF-B4B2-48C7-8B9D-74AF2DB167C4}" destId="{4D75C080-E0B6-4BE7-B320-BD6CCF39CE46}" srcOrd="0" destOrd="0" presId="urn:microsoft.com/office/officeart/2008/layout/LinedList"/>
    <dgm:cxn modelId="{3532C659-3DA2-49B9-A9ED-4EB4D9FACFE2}" type="presParOf" srcId="{BDA6B6DF-B4B2-48C7-8B9D-74AF2DB167C4}" destId="{50085A5C-572D-490E-8576-12B3338A838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D8A89165-C603-45A6-AC6E-4220542F2AB3}" type="doc">
      <dgm:prSet loTypeId="urn:microsoft.com/office/officeart/2005/8/layout/gear1" loCatId="relationship" qsTypeId="urn:microsoft.com/office/officeart/2005/8/quickstyle/simple1" qsCatId="simple" csTypeId="urn:microsoft.com/office/officeart/2005/8/colors/accent6_2" csCatId="accent6" phldr="1"/>
      <dgm:spPr/>
      <dgm:t>
        <a:bodyPr/>
        <a:lstStyle/>
        <a:p>
          <a:endParaRPr lang="it-IT"/>
        </a:p>
      </dgm:t>
    </dgm:pt>
    <dgm:pt modelId="{C488BAE2-9D6E-424C-896F-3B4A41BE8952}" type="pres">
      <dgm:prSet presAssocID="{D8A89165-C603-45A6-AC6E-4220542F2AB3}" presName="composite" presStyleCnt="0">
        <dgm:presLayoutVars>
          <dgm:chMax val="3"/>
          <dgm:animLvl val="lvl"/>
          <dgm:resizeHandles val="exact"/>
        </dgm:presLayoutVars>
      </dgm:prSet>
      <dgm:spPr/>
    </dgm:pt>
  </dgm:ptLst>
  <dgm:cxnLst>
    <dgm:cxn modelId="{E6E2C4D1-5FBC-4EDF-9063-22117CB332F4}" type="presOf" srcId="{D8A89165-C603-45A6-AC6E-4220542F2AB3}" destId="{C488BAE2-9D6E-424C-896F-3B4A41BE8952}" srcOrd="0"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7.xml><?xml version="1.0" encoding="utf-8"?>
<dgm:dataModel xmlns:dgm="http://schemas.openxmlformats.org/drawingml/2006/diagram" xmlns:a="http://schemas.openxmlformats.org/drawingml/2006/main">
  <dgm:ptLst>
    <dgm:pt modelId="{92A79ACC-6ADE-4D3F-AA8E-A34AB14E7FFC}" type="doc">
      <dgm:prSet loTypeId="urn:microsoft.com/office/officeart/2008/layout/LinedList" loCatId="list" qsTypeId="urn:microsoft.com/office/officeart/2005/8/quickstyle/3d1" qsCatId="3D" csTypeId="urn:microsoft.com/office/officeart/2005/8/colors/colorful5" csCatId="colorful" phldr="1"/>
      <dgm:spPr/>
      <dgm:t>
        <a:bodyPr/>
        <a:lstStyle/>
        <a:p>
          <a:endParaRPr lang="it-IT"/>
        </a:p>
      </dgm:t>
    </dgm:pt>
    <dgm:pt modelId="{7C7C7C3D-B176-44CB-9478-5C35A65E3EBC}">
      <dgm:prSet custT="1"/>
      <dgm:spPr/>
      <dgm:t>
        <a:bodyPr/>
        <a:lstStyle/>
        <a:p>
          <a:pPr algn="just"/>
          <a:r>
            <a:rPr lang="en-US" sz="1600" dirty="0">
              <a:solidFill>
                <a:schemeClr val="tx1"/>
              </a:solidFill>
              <a:latin typeface="+mj-lt"/>
            </a:rPr>
            <a:t>Topic modelling is an algorithmic technique that tries to subdivide words in a text (or a corpus) into clusters that are somehow semantically meaningful. The underlying assumption is that words that usually come together are associated with a specific topic. Thus, a topic is nothing but a list of words that capture a specific meaning (presumably) wanted by the author.</a:t>
          </a:r>
          <a:endParaRPr lang="it-IT" sz="1600" dirty="0">
            <a:solidFill>
              <a:schemeClr val="tx1"/>
            </a:solidFill>
            <a:latin typeface="+mj-lt"/>
          </a:endParaRPr>
        </a:p>
      </dgm:t>
    </dgm:pt>
    <dgm:pt modelId="{4084D7E8-94D8-42DE-BAB7-8756A637A619}" type="parTrans" cxnId="{442EDC96-4D2A-4741-BF02-B202D4E3A5FF}">
      <dgm:prSet/>
      <dgm:spPr/>
      <dgm:t>
        <a:bodyPr/>
        <a:lstStyle/>
        <a:p>
          <a:pPr algn="just"/>
          <a:endParaRPr lang="it-IT" sz="1600">
            <a:latin typeface="+mj-lt"/>
          </a:endParaRPr>
        </a:p>
      </dgm:t>
    </dgm:pt>
    <dgm:pt modelId="{5C2ED86B-5EFA-46BC-AE1E-D055FBDDA340}" type="sibTrans" cxnId="{442EDC96-4D2A-4741-BF02-B202D4E3A5FF}">
      <dgm:prSet/>
      <dgm:spPr/>
      <dgm:t>
        <a:bodyPr/>
        <a:lstStyle/>
        <a:p>
          <a:pPr algn="just"/>
          <a:endParaRPr lang="it-IT" sz="1600">
            <a:latin typeface="+mj-lt"/>
          </a:endParaRPr>
        </a:p>
      </dgm:t>
    </dgm:pt>
    <dgm:pt modelId="{0C466D66-77F1-4DB0-84D5-FEF0EF740E3B}">
      <dgm:prSet custT="1"/>
      <dgm:spPr/>
      <dgm:t>
        <a:bodyPr/>
        <a:lstStyle/>
        <a:p>
          <a:pPr algn="just">
            <a:buNone/>
          </a:pPr>
          <a:r>
            <a:rPr lang="en-US" sz="1600" dirty="0" err="1">
              <a:solidFill>
                <a:schemeClr val="tx1"/>
              </a:solidFill>
              <a:latin typeface="+mj-lt"/>
            </a:rPr>
            <a:t>Gensim</a:t>
          </a:r>
          <a:r>
            <a:rPr lang="en-US" sz="1600" dirty="0">
              <a:solidFill>
                <a:schemeClr val="tx1"/>
              </a:solidFill>
              <a:latin typeface="+mj-lt"/>
            </a:rPr>
            <a:t> basically transforms the documents in the corpus into vectors and exploit various algorithm to perform topic modelling. For sake of simplicity, in the current project LDA (Latent Dirichlet Analysis) was implemented without any changes to the basic settings. </a:t>
          </a:r>
          <a:r>
            <a:rPr lang="en-US" sz="1600" b="0" i="0" dirty="0">
              <a:latin typeface="+mj-lt"/>
            </a:rPr>
            <a:t>LDA is a popular method for topic modelling which considers each document as a collection of topics in a certain proportion.</a:t>
          </a:r>
          <a:endParaRPr lang="it-IT" sz="1600" dirty="0">
            <a:solidFill>
              <a:schemeClr val="tx1"/>
            </a:solidFill>
            <a:latin typeface="+mj-lt"/>
          </a:endParaRPr>
        </a:p>
      </dgm:t>
    </dgm:pt>
    <dgm:pt modelId="{35C726B4-66D8-4770-BE0F-BDBDAC55F921}" type="sibTrans" cxnId="{CDC2735C-135C-4753-AE83-2C8808D400BB}">
      <dgm:prSet/>
      <dgm:spPr/>
      <dgm:t>
        <a:bodyPr/>
        <a:lstStyle/>
        <a:p>
          <a:pPr algn="just"/>
          <a:endParaRPr lang="it-IT" sz="1600">
            <a:latin typeface="+mj-lt"/>
          </a:endParaRPr>
        </a:p>
      </dgm:t>
    </dgm:pt>
    <dgm:pt modelId="{B12F0304-071D-49C9-9F06-AA6820D25949}" type="parTrans" cxnId="{CDC2735C-135C-4753-AE83-2C8808D400BB}">
      <dgm:prSet/>
      <dgm:spPr/>
      <dgm:t>
        <a:bodyPr/>
        <a:lstStyle/>
        <a:p>
          <a:pPr algn="just"/>
          <a:endParaRPr lang="it-IT" sz="1600">
            <a:latin typeface="+mj-lt"/>
          </a:endParaRPr>
        </a:p>
      </dgm:t>
    </dgm:pt>
    <dgm:pt modelId="{E07366F2-57E8-412B-B7CC-7C29A3894178}">
      <dgm:prSet custT="1"/>
      <dgm:spPr/>
      <dgm:t>
        <a:bodyPr/>
        <a:lstStyle/>
        <a:p>
          <a:pPr algn="just"/>
          <a:r>
            <a:rPr lang="en-US" sz="1600" dirty="0">
              <a:solidFill>
                <a:schemeClr val="tx1"/>
              </a:solidFill>
              <a:latin typeface="+mj-lt"/>
            </a:rPr>
            <a:t>Usually topic modelling is implemented to have a general understating of the meaning of a large corpus of texts. However, here topic modelling was applied with a different scope. We already know the general topic that we are dealing with and we want to see whether we can recognize a variation in the semantic clusters when we divide the whole corpus into philosophical subsections. </a:t>
          </a:r>
          <a:endParaRPr lang="it-IT" sz="1600" dirty="0">
            <a:solidFill>
              <a:schemeClr val="tx1"/>
            </a:solidFill>
            <a:latin typeface="+mj-lt"/>
          </a:endParaRPr>
        </a:p>
      </dgm:t>
    </dgm:pt>
    <dgm:pt modelId="{0BFCECC0-735E-4E92-826E-1335F13FC7DE}" type="parTrans" cxnId="{9BE487B8-FA37-44A5-B3E4-2D65022A19EF}">
      <dgm:prSet/>
      <dgm:spPr/>
      <dgm:t>
        <a:bodyPr/>
        <a:lstStyle/>
        <a:p>
          <a:endParaRPr lang="it-IT"/>
        </a:p>
      </dgm:t>
    </dgm:pt>
    <dgm:pt modelId="{7157C7A4-F23E-4B7D-B02B-BED4EBD4D7CB}" type="sibTrans" cxnId="{9BE487B8-FA37-44A5-B3E4-2D65022A19EF}">
      <dgm:prSet/>
      <dgm:spPr/>
      <dgm:t>
        <a:bodyPr/>
        <a:lstStyle/>
        <a:p>
          <a:endParaRPr lang="it-IT"/>
        </a:p>
      </dgm:t>
    </dgm:pt>
    <dgm:pt modelId="{19AFB8DE-0BE0-462F-A637-915CF16A0072}" type="pres">
      <dgm:prSet presAssocID="{92A79ACC-6ADE-4D3F-AA8E-A34AB14E7FFC}" presName="vert0" presStyleCnt="0">
        <dgm:presLayoutVars>
          <dgm:dir/>
          <dgm:animOne val="branch"/>
          <dgm:animLvl val="lvl"/>
        </dgm:presLayoutVars>
      </dgm:prSet>
      <dgm:spPr/>
    </dgm:pt>
    <dgm:pt modelId="{DFDC948E-DE86-4B04-BCB0-A77578FCA71B}" type="pres">
      <dgm:prSet presAssocID="{7C7C7C3D-B176-44CB-9478-5C35A65E3EBC}" presName="thickLine" presStyleLbl="alignNode1" presStyleIdx="0" presStyleCnt="3"/>
      <dgm:spPr/>
    </dgm:pt>
    <dgm:pt modelId="{0C1E5CE5-C00D-4DC4-B365-3D118149BAC1}" type="pres">
      <dgm:prSet presAssocID="{7C7C7C3D-B176-44CB-9478-5C35A65E3EBC}" presName="horz1" presStyleCnt="0"/>
      <dgm:spPr/>
    </dgm:pt>
    <dgm:pt modelId="{14B39CFA-C2E5-478E-8ECE-E810FC9B1FB4}" type="pres">
      <dgm:prSet presAssocID="{7C7C7C3D-B176-44CB-9478-5C35A65E3EBC}" presName="tx1" presStyleLbl="revTx" presStyleIdx="0" presStyleCnt="3" custScaleY="70859"/>
      <dgm:spPr/>
    </dgm:pt>
    <dgm:pt modelId="{3D55EB52-5667-4B4E-8CE9-FBB4B08047D3}" type="pres">
      <dgm:prSet presAssocID="{7C7C7C3D-B176-44CB-9478-5C35A65E3EBC}" presName="vert1" presStyleCnt="0"/>
      <dgm:spPr/>
    </dgm:pt>
    <dgm:pt modelId="{346FBE1B-E829-4378-8DB0-7E9D0E227742}" type="pres">
      <dgm:prSet presAssocID="{E07366F2-57E8-412B-B7CC-7C29A3894178}" presName="thickLine" presStyleLbl="alignNode1" presStyleIdx="1" presStyleCnt="3"/>
      <dgm:spPr/>
    </dgm:pt>
    <dgm:pt modelId="{C5AD3564-B2CA-475A-A1B5-55877DA13EA5}" type="pres">
      <dgm:prSet presAssocID="{E07366F2-57E8-412B-B7CC-7C29A3894178}" presName="horz1" presStyleCnt="0"/>
      <dgm:spPr/>
    </dgm:pt>
    <dgm:pt modelId="{07EC50FE-77E0-4AA9-A141-288B56BF324E}" type="pres">
      <dgm:prSet presAssocID="{E07366F2-57E8-412B-B7CC-7C29A3894178}" presName="tx1" presStyleLbl="revTx" presStyleIdx="1" presStyleCnt="3" custScaleY="80879"/>
      <dgm:spPr/>
    </dgm:pt>
    <dgm:pt modelId="{67CF6C3D-C107-4686-8519-933D9E855873}" type="pres">
      <dgm:prSet presAssocID="{E07366F2-57E8-412B-B7CC-7C29A3894178}" presName="vert1" presStyleCnt="0"/>
      <dgm:spPr/>
    </dgm:pt>
    <dgm:pt modelId="{B2EAB2FE-6FB7-4332-819C-4CF32642094F}" type="pres">
      <dgm:prSet presAssocID="{0C466D66-77F1-4DB0-84D5-FEF0EF740E3B}" presName="thickLine" presStyleLbl="alignNode1" presStyleIdx="2" presStyleCnt="3"/>
      <dgm:spPr/>
    </dgm:pt>
    <dgm:pt modelId="{23DA795B-11CD-4667-B042-A2763D8CF5AE}" type="pres">
      <dgm:prSet presAssocID="{0C466D66-77F1-4DB0-84D5-FEF0EF740E3B}" presName="horz1" presStyleCnt="0"/>
      <dgm:spPr/>
    </dgm:pt>
    <dgm:pt modelId="{5DF5929D-3551-46EC-85BF-5A5AE7C95B42}" type="pres">
      <dgm:prSet presAssocID="{0C466D66-77F1-4DB0-84D5-FEF0EF740E3B}" presName="tx1" presStyleLbl="revTx" presStyleIdx="2" presStyleCnt="3"/>
      <dgm:spPr/>
    </dgm:pt>
    <dgm:pt modelId="{DD4AA493-4518-4713-AF16-BD9A072CC2A7}" type="pres">
      <dgm:prSet presAssocID="{0C466D66-77F1-4DB0-84D5-FEF0EF740E3B}" presName="vert1" presStyleCnt="0"/>
      <dgm:spPr/>
    </dgm:pt>
  </dgm:ptLst>
  <dgm:cxnLst>
    <dgm:cxn modelId="{D8132A33-15E9-4C6B-A25E-23EBF9DC8EA5}" type="presOf" srcId="{92A79ACC-6ADE-4D3F-AA8E-A34AB14E7FFC}" destId="{19AFB8DE-0BE0-462F-A637-915CF16A0072}" srcOrd="0" destOrd="0" presId="urn:microsoft.com/office/officeart/2008/layout/LinedList"/>
    <dgm:cxn modelId="{CDC2735C-135C-4753-AE83-2C8808D400BB}" srcId="{92A79ACC-6ADE-4D3F-AA8E-A34AB14E7FFC}" destId="{0C466D66-77F1-4DB0-84D5-FEF0EF740E3B}" srcOrd="2" destOrd="0" parTransId="{B12F0304-071D-49C9-9F06-AA6820D25949}" sibTransId="{35C726B4-66D8-4770-BE0F-BDBDAC55F921}"/>
    <dgm:cxn modelId="{D13E9F4E-F460-4AEB-A2D3-72C775781C26}" type="presOf" srcId="{E07366F2-57E8-412B-B7CC-7C29A3894178}" destId="{07EC50FE-77E0-4AA9-A141-288B56BF324E}" srcOrd="0" destOrd="0" presId="urn:microsoft.com/office/officeart/2008/layout/LinedList"/>
    <dgm:cxn modelId="{442EDC96-4D2A-4741-BF02-B202D4E3A5FF}" srcId="{92A79ACC-6ADE-4D3F-AA8E-A34AB14E7FFC}" destId="{7C7C7C3D-B176-44CB-9478-5C35A65E3EBC}" srcOrd="0" destOrd="0" parTransId="{4084D7E8-94D8-42DE-BAB7-8756A637A619}" sibTransId="{5C2ED86B-5EFA-46BC-AE1E-D055FBDDA340}"/>
    <dgm:cxn modelId="{9BE487B8-FA37-44A5-B3E4-2D65022A19EF}" srcId="{92A79ACC-6ADE-4D3F-AA8E-A34AB14E7FFC}" destId="{E07366F2-57E8-412B-B7CC-7C29A3894178}" srcOrd="1" destOrd="0" parTransId="{0BFCECC0-735E-4E92-826E-1335F13FC7DE}" sibTransId="{7157C7A4-F23E-4B7D-B02B-BED4EBD4D7CB}"/>
    <dgm:cxn modelId="{DC7CEEE9-1356-4C0B-9510-F6F18E74595E}" type="presOf" srcId="{7C7C7C3D-B176-44CB-9478-5C35A65E3EBC}" destId="{14B39CFA-C2E5-478E-8ECE-E810FC9B1FB4}" srcOrd="0" destOrd="0" presId="urn:microsoft.com/office/officeart/2008/layout/LinedList"/>
    <dgm:cxn modelId="{789883F0-B070-4E98-8BED-F9898F2A8A80}" type="presOf" srcId="{0C466D66-77F1-4DB0-84D5-FEF0EF740E3B}" destId="{5DF5929D-3551-46EC-85BF-5A5AE7C95B42}" srcOrd="0" destOrd="0" presId="urn:microsoft.com/office/officeart/2008/layout/LinedList"/>
    <dgm:cxn modelId="{7CE41885-2053-42EE-8AAF-6C5F7F5D62EA}" type="presParOf" srcId="{19AFB8DE-0BE0-462F-A637-915CF16A0072}" destId="{DFDC948E-DE86-4B04-BCB0-A77578FCA71B}" srcOrd="0" destOrd="0" presId="urn:microsoft.com/office/officeart/2008/layout/LinedList"/>
    <dgm:cxn modelId="{5B97D66C-1D1B-4353-AA18-FE11873AAE05}" type="presParOf" srcId="{19AFB8DE-0BE0-462F-A637-915CF16A0072}" destId="{0C1E5CE5-C00D-4DC4-B365-3D118149BAC1}" srcOrd="1" destOrd="0" presId="urn:microsoft.com/office/officeart/2008/layout/LinedList"/>
    <dgm:cxn modelId="{4FDA0CFB-9966-4F3E-8F14-FC47708B2446}" type="presParOf" srcId="{0C1E5CE5-C00D-4DC4-B365-3D118149BAC1}" destId="{14B39CFA-C2E5-478E-8ECE-E810FC9B1FB4}" srcOrd="0" destOrd="0" presId="urn:microsoft.com/office/officeart/2008/layout/LinedList"/>
    <dgm:cxn modelId="{8F35CE72-5950-42A9-82D2-183A2BCCDBA1}" type="presParOf" srcId="{0C1E5CE5-C00D-4DC4-B365-3D118149BAC1}" destId="{3D55EB52-5667-4B4E-8CE9-FBB4B08047D3}" srcOrd="1" destOrd="0" presId="urn:microsoft.com/office/officeart/2008/layout/LinedList"/>
    <dgm:cxn modelId="{2892A368-5DDC-4ADD-A3EC-AA65D1E9CF22}" type="presParOf" srcId="{19AFB8DE-0BE0-462F-A637-915CF16A0072}" destId="{346FBE1B-E829-4378-8DB0-7E9D0E227742}" srcOrd="2" destOrd="0" presId="urn:microsoft.com/office/officeart/2008/layout/LinedList"/>
    <dgm:cxn modelId="{E914A339-5420-41D6-B1D5-628AE000889E}" type="presParOf" srcId="{19AFB8DE-0BE0-462F-A637-915CF16A0072}" destId="{C5AD3564-B2CA-475A-A1B5-55877DA13EA5}" srcOrd="3" destOrd="0" presId="urn:microsoft.com/office/officeart/2008/layout/LinedList"/>
    <dgm:cxn modelId="{1A65C196-D5B3-42D8-A6FE-8664CC08E8CC}" type="presParOf" srcId="{C5AD3564-B2CA-475A-A1B5-55877DA13EA5}" destId="{07EC50FE-77E0-4AA9-A141-288B56BF324E}" srcOrd="0" destOrd="0" presId="urn:microsoft.com/office/officeart/2008/layout/LinedList"/>
    <dgm:cxn modelId="{17841D4E-FE59-4055-986C-128A0BB62DAB}" type="presParOf" srcId="{C5AD3564-B2CA-475A-A1B5-55877DA13EA5}" destId="{67CF6C3D-C107-4686-8519-933D9E855873}" srcOrd="1" destOrd="0" presId="urn:microsoft.com/office/officeart/2008/layout/LinedList"/>
    <dgm:cxn modelId="{7F7442CB-4C5F-4507-982E-D5805DBA8768}" type="presParOf" srcId="{19AFB8DE-0BE0-462F-A637-915CF16A0072}" destId="{B2EAB2FE-6FB7-4332-819C-4CF32642094F}" srcOrd="4" destOrd="0" presId="urn:microsoft.com/office/officeart/2008/layout/LinedList"/>
    <dgm:cxn modelId="{4BACB18E-EE6C-4585-A5BB-77DC16AAE156}" type="presParOf" srcId="{19AFB8DE-0BE0-462F-A637-915CF16A0072}" destId="{23DA795B-11CD-4667-B042-A2763D8CF5AE}" srcOrd="5" destOrd="0" presId="urn:microsoft.com/office/officeart/2008/layout/LinedList"/>
    <dgm:cxn modelId="{A2550EB9-930B-486C-A2F2-DCDE40276E33}" type="presParOf" srcId="{23DA795B-11CD-4667-B042-A2763D8CF5AE}" destId="{5DF5929D-3551-46EC-85BF-5A5AE7C95B42}" srcOrd="0" destOrd="0" presId="urn:microsoft.com/office/officeart/2008/layout/LinedList"/>
    <dgm:cxn modelId="{97983E5C-28EC-49F1-B31D-19356BFB8804}" type="presParOf" srcId="{23DA795B-11CD-4667-B042-A2763D8CF5AE}" destId="{DD4AA493-4518-4713-AF16-BD9A072CC2A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92A79ACC-6ADE-4D3F-AA8E-A34AB14E7FFC}" type="doc">
      <dgm:prSet loTypeId="urn:microsoft.com/office/officeart/2008/layout/LinedList" loCatId="list" qsTypeId="urn:microsoft.com/office/officeart/2005/8/quickstyle/3d1" qsCatId="3D" csTypeId="urn:microsoft.com/office/officeart/2005/8/colors/colorful5" csCatId="colorful" phldr="1"/>
      <dgm:spPr/>
      <dgm:t>
        <a:bodyPr/>
        <a:lstStyle/>
        <a:p>
          <a:endParaRPr lang="it-IT"/>
        </a:p>
      </dgm:t>
    </dgm:pt>
    <dgm:pt modelId="{7C7C7C3D-B176-44CB-9478-5C35A65E3EBC}">
      <dgm:prSet custT="1"/>
      <dgm:spPr/>
      <dgm:t>
        <a:bodyPr/>
        <a:lstStyle/>
        <a:p>
          <a:pPr algn="just"/>
          <a:r>
            <a:rPr lang="en-US" sz="1600" dirty="0">
              <a:solidFill>
                <a:schemeClr val="tx1"/>
              </a:solidFill>
              <a:latin typeface="+mj-lt"/>
            </a:rPr>
            <a:t>Analyzing topic modelling results is usually a very difficult task. </a:t>
          </a:r>
          <a:r>
            <a:rPr lang="en-US" sz="1600" dirty="0" err="1">
              <a:solidFill>
                <a:schemeClr val="tx1"/>
              </a:solidFill>
              <a:latin typeface="+mj-lt"/>
            </a:rPr>
            <a:t>LDAvis</a:t>
          </a:r>
          <a:r>
            <a:rPr lang="en-US" sz="1600" dirty="0">
              <a:solidFill>
                <a:schemeClr val="tx1"/>
              </a:solidFill>
              <a:latin typeface="+mj-lt"/>
            </a:rPr>
            <a:t> allows to easily interpret </a:t>
          </a:r>
          <a:r>
            <a:rPr lang="en-US" sz="1600" dirty="0" err="1">
              <a:solidFill>
                <a:schemeClr val="tx1"/>
              </a:solidFill>
              <a:latin typeface="+mj-lt"/>
            </a:rPr>
            <a:t>Gensim</a:t>
          </a:r>
          <a:r>
            <a:rPr lang="en-US" sz="1600" dirty="0">
              <a:solidFill>
                <a:schemeClr val="tx1"/>
              </a:solidFill>
              <a:latin typeface="+mj-lt"/>
            </a:rPr>
            <a:t> output by providing a visualization tool with which users can immediately see the semantic meaning of each topic. Selecting a topic on the left allows to visualize the most useful terms for that topic, along with a global rank of the most relevant words; selecting a word reveals the conditional distribution over topics of the selected term.  </a:t>
          </a:r>
          <a:endParaRPr lang="it-IT" sz="1600" dirty="0">
            <a:solidFill>
              <a:schemeClr val="tx1"/>
            </a:solidFill>
            <a:latin typeface="+mj-lt"/>
          </a:endParaRPr>
        </a:p>
      </dgm:t>
    </dgm:pt>
    <dgm:pt modelId="{4084D7E8-94D8-42DE-BAB7-8756A637A619}" type="parTrans" cxnId="{442EDC96-4D2A-4741-BF02-B202D4E3A5FF}">
      <dgm:prSet/>
      <dgm:spPr/>
      <dgm:t>
        <a:bodyPr/>
        <a:lstStyle/>
        <a:p>
          <a:pPr algn="just"/>
          <a:endParaRPr lang="it-IT" sz="1600">
            <a:latin typeface="+mj-lt"/>
          </a:endParaRPr>
        </a:p>
      </dgm:t>
    </dgm:pt>
    <dgm:pt modelId="{5C2ED86B-5EFA-46BC-AE1E-D055FBDDA340}" type="sibTrans" cxnId="{442EDC96-4D2A-4741-BF02-B202D4E3A5FF}">
      <dgm:prSet/>
      <dgm:spPr/>
      <dgm:t>
        <a:bodyPr/>
        <a:lstStyle/>
        <a:p>
          <a:pPr algn="just"/>
          <a:endParaRPr lang="it-IT" sz="1600">
            <a:latin typeface="+mj-lt"/>
          </a:endParaRPr>
        </a:p>
      </dgm:t>
    </dgm:pt>
    <dgm:pt modelId="{0C466D66-77F1-4DB0-84D5-FEF0EF740E3B}">
      <dgm:prSet custT="1"/>
      <dgm:spPr/>
      <dgm:t>
        <a:bodyPr/>
        <a:lstStyle/>
        <a:p>
          <a:pPr algn="just">
            <a:buNone/>
          </a:pPr>
          <a:r>
            <a:rPr lang="en-US" sz="1600" dirty="0">
              <a:solidFill>
                <a:schemeClr val="tx1"/>
              </a:solidFill>
              <a:latin typeface="+mj-lt"/>
            </a:rPr>
            <a:t>The Lambda value determines the weight given to the probability of term w under topic k relative to its lift (measuring both on the log scale).</a:t>
          </a:r>
        </a:p>
        <a:p>
          <a:pPr algn="just">
            <a:buNone/>
          </a:pPr>
          <a:r>
            <a:rPr lang="en-US" sz="1600" dirty="0">
              <a:solidFill>
                <a:schemeClr val="tx1"/>
              </a:solidFill>
              <a:latin typeface="+mj-lt"/>
            </a:rPr>
            <a:t>Authors suggest to keep the Lambda value at 0.6, because setting it to 1 mean that terms are ranked solely by Phi value, which implies plies the red bars would be sorted from widest (at the top) to narrowest (at the bottom)</a:t>
          </a:r>
          <a:endParaRPr lang="it-IT" sz="1600" dirty="0">
            <a:solidFill>
              <a:schemeClr val="tx1"/>
            </a:solidFill>
            <a:latin typeface="+mj-lt"/>
          </a:endParaRPr>
        </a:p>
      </dgm:t>
    </dgm:pt>
    <dgm:pt modelId="{35C726B4-66D8-4770-BE0F-BDBDAC55F921}" type="sibTrans" cxnId="{CDC2735C-135C-4753-AE83-2C8808D400BB}">
      <dgm:prSet/>
      <dgm:spPr/>
      <dgm:t>
        <a:bodyPr/>
        <a:lstStyle/>
        <a:p>
          <a:pPr algn="just"/>
          <a:endParaRPr lang="it-IT" sz="1600">
            <a:latin typeface="+mj-lt"/>
          </a:endParaRPr>
        </a:p>
      </dgm:t>
    </dgm:pt>
    <dgm:pt modelId="{B12F0304-071D-49C9-9F06-AA6820D25949}" type="parTrans" cxnId="{CDC2735C-135C-4753-AE83-2C8808D400BB}">
      <dgm:prSet/>
      <dgm:spPr/>
      <dgm:t>
        <a:bodyPr/>
        <a:lstStyle/>
        <a:p>
          <a:pPr algn="just"/>
          <a:endParaRPr lang="it-IT" sz="1600">
            <a:latin typeface="+mj-lt"/>
          </a:endParaRPr>
        </a:p>
      </dgm:t>
    </dgm:pt>
    <dgm:pt modelId="{E849FFA9-931E-41DD-B049-DEE03D50C55D}">
      <dgm:prSet custT="1"/>
      <dgm:spPr/>
      <dgm:t>
        <a:bodyPr/>
        <a:lstStyle/>
        <a:p>
          <a:pPr algn="just"/>
          <a:r>
            <a:rPr lang="it-IT" sz="1600" dirty="0">
              <a:solidFill>
                <a:schemeClr val="tx1"/>
              </a:solidFill>
              <a:latin typeface="+mj-lt"/>
            </a:rPr>
            <a:t>The area of the </a:t>
          </a:r>
          <a:r>
            <a:rPr lang="it-IT" sz="1600" dirty="0" err="1">
              <a:solidFill>
                <a:schemeClr val="tx1"/>
              </a:solidFill>
              <a:latin typeface="+mj-lt"/>
            </a:rPr>
            <a:t>circles</a:t>
          </a:r>
          <a:r>
            <a:rPr lang="it-IT" sz="1600" dirty="0">
              <a:solidFill>
                <a:schemeClr val="tx1"/>
              </a:solidFill>
              <a:latin typeface="+mj-lt"/>
            </a:rPr>
            <a:t> are </a:t>
          </a:r>
          <a:r>
            <a:rPr lang="it-IT" sz="1600" dirty="0" err="1">
              <a:solidFill>
                <a:schemeClr val="tx1"/>
              </a:solidFill>
              <a:latin typeface="+mj-lt"/>
            </a:rPr>
            <a:t>proportional</a:t>
          </a:r>
          <a:r>
            <a:rPr lang="it-IT" sz="1600" dirty="0">
              <a:solidFill>
                <a:schemeClr val="tx1"/>
              </a:solidFill>
              <a:latin typeface="+mj-lt"/>
            </a:rPr>
            <a:t> to the relative </a:t>
          </a:r>
          <a:r>
            <a:rPr lang="it-IT" sz="1600" dirty="0" err="1">
              <a:solidFill>
                <a:schemeClr val="tx1"/>
              </a:solidFill>
              <a:latin typeface="+mj-lt"/>
            </a:rPr>
            <a:t>prevalences</a:t>
          </a:r>
          <a:r>
            <a:rPr lang="it-IT" sz="1600" dirty="0">
              <a:solidFill>
                <a:schemeClr val="tx1"/>
              </a:solidFill>
              <a:latin typeface="+mj-lt"/>
            </a:rPr>
            <a:t> of the </a:t>
          </a:r>
          <a:r>
            <a:rPr lang="it-IT" sz="1600" dirty="0" err="1">
              <a:solidFill>
                <a:schemeClr val="tx1"/>
              </a:solidFill>
              <a:latin typeface="+mj-lt"/>
            </a:rPr>
            <a:t>topics</a:t>
          </a:r>
          <a:r>
            <a:rPr lang="it-IT" sz="1600" dirty="0">
              <a:solidFill>
                <a:schemeClr val="tx1"/>
              </a:solidFill>
              <a:latin typeface="+mj-lt"/>
            </a:rPr>
            <a:t> in the corpus, </a:t>
          </a:r>
          <a:r>
            <a:rPr lang="it-IT" sz="1600" dirty="0" err="1">
              <a:solidFill>
                <a:schemeClr val="tx1"/>
              </a:solidFill>
              <a:latin typeface="+mj-lt"/>
            </a:rPr>
            <a:t>while</a:t>
          </a:r>
          <a:r>
            <a:rPr lang="it-IT" sz="1600" dirty="0">
              <a:solidFill>
                <a:schemeClr val="tx1"/>
              </a:solidFill>
              <a:latin typeface="+mj-lt"/>
            </a:rPr>
            <a:t> the </a:t>
          </a:r>
          <a:r>
            <a:rPr lang="it-IT" sz="1600" dirty="0" err="1">
              <a:solidFill>
                <a:schemeClr val="tx1"/>
              </a:solidFill>
              <a:latin typeface="+mj-lt"/>
            </a:rPr>
            <a:t>distance</a:t>
          </a:r>
          <a:r>
            <a:rPr lang="it-IT" sz="1600" dirty="0">
              <a:solidFill>
                <a:schemeClr val="tx1"/>
              </a:solidFill>
              <a:latin typeface="+mj-lt"/>
            </a:rPr>
            <a:t> </a:t>
          </a:r>
          <a:r>
            <a:rPr lang="it-IT" sz="1600" dirty="0" err="1">
              <a:solidFill>
                <a:schemeClr val="tx1"/>
              </a:solidFill>
              <a:latin typeface="+mj-lt"/>
            </a:rPr>
            <a:t>between</a:t>
          </a:r>
          <a:r>
            <a:rPr lang="it-IT" sz="1600" dirty="0">
              <a:solidFill>
                <a:schemeClr val="tx1"/>
              </a:solidFill>
              <a:latin typeface="+mj-lt"/>
            </a:rPr>
            <a:t> the centre of </a:t>
          </a:r>
          <a:r>
            <a:rPr lang="it-IT" sz="1600" dirty="0" err="1">
              <a:solidFill>
                <a:schemeClr val="tx1"/>
              </a:solidFill>
              <a:latin typeface="+mj-lt"/>
            </a:rPr>
            <a:t>each</a:t>
          </a:r>
          <a:r>
            <a:rPr lang="it-IT" sz="1600" dirty="0">
              <a:solidFill>
                <a:schemeClr val="tx1"/>
              </a:solidFill>
              <a:latin typeface="+mj-lt"/>
            </a:rPr>
            <a:t> </a:t>
          </a:r>
          <a:r>
            <a:rPr lang="it-IT" sz="1600" dirty="0" err="1">
              <a:solidFill>
                <a:schemeClr val="tx1"/>
              </a:solidFill>
              <a:latin typeface="+mj-lt"/>
            </a:rPr>
            <a:t>circle</a:t>
          </a:r>
          <a:r>
            <a:rPr lang="it-IT" sz="1600" dirty="0">
              <a:solidFill>
                <a:schemeClr val="tx1"/>
              </a:solidFill>
              <a:latin typeface="+mj-lt"/>
            </a:rPr>
            <a:t> </a:t>
          </a:r>
          <a:r>
            <a:rPr lang="it-IT" sz="1600" dirty="0" err="1">
              <a:solidFill>
                <a:schemeClr val="tx1"/>
              </a:solidFill>
              <a:latin typeface="+mj-lt"/>
            </a:rPr>
            <a:t>represents</a:t>
          </a:r>
          <a:r>
            <a:rPr lang="it-IT" sz="1600" dirty="0">
              <a:solidFill>
                <a:schemeClr val="tx1"/>
              </a:solidFill>
              <a:latin typeface="+mj-lt"/>
            </a:rPr>
            <a:t> </a:t>
          </a:r>
          <a:r>
            <a:rPr lang="it-IT" sz="1600" dirty="0" err="1">
              <a:solidFill>
                <a:schemeClr val="tx1"/>
              </a:solidFill>
              <a:latin typeface="+mj-lt"/>
            </a:rPr>
            <a:t>how</a:t>
          </a:r>
          <a:r>
            <a:rPr lang="it-IT" sz="1600" dirty="0">
              <a:solidFill>
                <a:schemeClr val="tx1"/>
              </a:solidFill>
              <a:latin typeface="+mj-lt"/>
            </a:rPr>
            <a:t> </a:t>
          </a:r>
          <a:r>
            <a:rPr lang="it-IT" sz="1600" dirty="0" err="1">
              <a:solidFill>
                <a:schemeClr val="tx1"/>
              </a:solidFill>
              <a:latin typeface="+mj-lt"/>
            </a:rPr>
            <a:t>much</a:t>
          </a:r>
          <a:r>
            <a:rPr lang="it-IT" sz="1600" dirty="0">
              <a:solidFill>
                <a:schemeClr val="tx1"/>
              </a:solidFill>
              <a:latin typeface="+mj-lt"/>
            </a:rPr>
            <a:t> </a:t>
          </a:r>
          <a:r>
            <a:rPr lang="it-IT" sz="1600" dirty="0" err="1">
              <a:solidFill>
                <a:schemeClr val="tx1"/>
              </a:solidFill>
              <a:latin typeface="+mj-lt"/>
            </a:rPr>
            <a:t>two</a:t>
          </a:r>
          <a:r>
            <a:rPr lang="it-IT" sz="1600" dirty="0">
              <a:solidFill>
                <a:schemeClr val="tx1"/>
              </a:solidFill>
              <a:latin typeface="+mj-lt"/>
            </a:rPr>
            <a:t> </a:t>
          </a:r>
          <a:r>
            <a:rPr lang="it-IT" sz="1600" dirty="0" err="1">
              <a:solidFill>
                <a:schemeClr val="tx1"/>
              </a:solidFill>
              <a:latin typeface="+mj-lt"/>
            </a:rPr>
            <a:t>topic</a:t>
          </a:r>
          <a:r>
            <a:rPr lang="it-IT" sz="1600" dirty="0">
              <a:solidFill>
                <a:schemeClr val="tx1"/>
              </a:solidFill>
              <a:latin typeface="+mj-lt"/>
            </a:rPr>
            <a:t> diverge from </a:t>
          </a:r>
          <a:r>
            <a:rPr lang="it-IT" sz="1600" dirty="0" err="1">
              <a:solidFill>
                <a:schemeClr val="tx1"/>
              </a:solidFill>
              <a:latin typeface="+mj-lt"/>
            </a:rPr>
            <a:t>each</a:t>
          </a:r>
          <a:r>
            <a:rPr lang="it-IT" sz="1600" dirty="0">
              <a:solidFill>
                <a:schemeClr val="tx1"/>
              </a:solidFill>
              <a:latin typeface="+mj-lt"/>
            </a:rPr>
            <a:t> </a:t>
          </a:r>
          <a:r>
            <a:rPr lang="it-IT" sz="1600" dirty="0" err="1">
              <a:solidFill>
                <a:schemeClr val="tx1"/>
              </a:solidFill>
              <a:latin typeface="+mj-lt"/>
            </a:rPr>
            <a:t>other</a:t>
          </a:r>
          <a:r>
            <a:rPr lang="it-IT" sz="1600" dirty="0">
              <a:solidFill>
                <a:schemeClr val="tx1"/>
              </a:solidFill>
              <a:latin typeface="+mj-lt"/>
            </a:rPr>
            <a:t> .</a:t>
          </a:r>
        </a:p>
      </dgm:t>
    </dgm:pt>
    <dgm:pt modelId="{CA021011-605C-4CA7-ACA3-F11666A443D1}" type="parTrans" cxnId="{56D346CB-EEEF-4E1D-A705-CD5FE626EC64}">
      <dgm:prSet/>
      <dgm:spPr/>
      <dgm:t>
        <a:bodyPr/>
        <a:lstStyle/>
        <a:p>
          <a:endParaRPr lang="it-IT"/>
        </a:p>
      </dgm:t>
    </dgm:pt>
    <dgm:pt modelId="{AEDA03B2-6DAB-44AB-858D-47D8F887920C}" type="sibTrans" cxnId="{56D346CB-EEEF-4E1D-A705-CD5FE626EC64}">
      <dgm:prSet/>
      <dgm:spPr/>
      <dgm:t>
        <a:bodyPr/>
        <a:lstStyle/>
        <a:p>
          <a:endParaRPr lang="it-IT"/>
        </a:p>
      </dgm:t>
    </dgm:pt>
    <dgm:pt modelId="{19AFB8DE-0BE0-462F-A637-915CF16A0072}" type="pres">
      <dgm:prSet presAssocID="{92A79ACC-6ADE-4D3F-AA8E-A34AB14E7FFC}" presName="vert0" presStyleCnt="0">
        <dgm:presLayoutVars>
          <dgm:dir/>
          <dgm:animOne val="branch"/>
          <dgm:animLvl val="lvl"/>
        </dgm:presLayoutVars>
      </dgm:prSet>
      <dgm:spPr/>
    </dgm:pt>
    <dgm:pt modelId="{DFDC948E-DE86-4B04-BCB0-A77578FCA71B}" type="pres">
      <dgm:prSet presAssocID="{7C7C7C3D-B176-44CB-9478-5C35A65E3EBC}" presName="thickLine" presStyleLbl="alignNode1" presStyleIdx="0" presStyleCnt="3"/>
      <dgm:spPr/>
    </dgm:pt>
    <dgm:pt modelId="{0C1E5CE5-C00D-4DC4-B365-3D118149BAC1}" type="pres">
      <dgm:prSet presAssocID="{7C7C7C3D-B176-44CB-9478-5C35A65E3EBC}" presName="horz1" presStyleCnt="0"/>
      <dgm:spPr/>
    </dgm:pt>
    <dgm:pt modelId="{14B39CFA-C2E5-478E-8ECE-E810FC9B1FB4}" type="pres">
      <dgm:prSet presAssocID="{7C7C7C3D-B176-44CB-9478-5C35A65E3EBC}" presName="tx1" presStyleLbl="revTx" presStyleIdx="0" presStyleCnt="3"/>
      <dgm:spPr/>
    </dgm:pt>
    <dgm:pt modelId="{3D55EB52-5667-4B4E-8CE9-FBB4B08047D3}" type="pres">
      <dgm:prSet presAssocID="{7C7C7C3D-B176-44CB-9478-5C35A65E3EBC}" presName="vert1" presStyleCnt="0"/>
      <dgm:spPr/>
    </dgm:pt>
    <dgm:pt modelId="{53441E4A-B742-40AD-B19C-9751C83163A7}" type="pres">
      <dgm:prSet presAssocID="{E849FFA9-931E-41DD-B049-DEE03D50C55D}" presName="thickLine" presStyleLbl="alignNode1" presStyleIdx="1" presStyleCnt="3"/>
      <dgm:spPr/>
    </dgm:pt>
    <dgm:pt modelId="{4CFDDB9B-A683-44D8-935B-0374FEC9C97A}" type="pres">
      <dgm:prSet presAssocID="{E849FFA9-931E-41DD-B049-DEE03D50C55D}" presName="horz1" presStyleCnt="0"/>
      <dgm:spPr/>
    </dgm:pt>
    <dgm:pt modelId="{282F4F71-0456-49B5-B387-0FB38C467473}" type="pres">
      <dgm:prSet presAssocID="{E849FFA9-931E-41DD-B049-DEE03D50C55D}" presName="tx1" presStyleLbl="revTx" presStyleIdx="1" presStyleCnt="3"/>
      <dgm:spPr/>
    </dgm:pt>
    <dgm:pt modelId="{E0BFB0DF-1DAA-4D6F-B910-3A832F5309B0}" type="pres">
      <dgm:prSet presAssocID="{E849FFA9-931E-41DD-B049-DEE03D50C55D}" presName="vert1" presStyleCnt="0"/>
      <dgm:spPr/>
    </dgm:pt>
    <dgm:pt modelId="{B2EAB2FE-6FB7-4332-819C-4CF32642094F}" type="pres">
      <dgm:prSet presAssocID="{0C466D66-77F1-4DB0-84D5-FEF0EF740E3B}" presName="thickLine" presStyleLbl="alignNode1" presStyleIdx="2" presStyleCnt="3"/>
      <dgm:spPr/>
    </dgm:pt>
    <dgm:pt modelId="{23DA795B-11CD-4667-B042-A2763D8CF5AE}" type="pres">
      <dgm:prSet presAssocID="{0C466D66-77F1-4DB0-84D5-FEF0EF740E3B}" presName="horz1" presStyleCnt="0"/>
      <dgm:spPr/>
    </dgm:pt>
    <dgm:pt modelId="{5DF5929D-3551-46EC-85BF-5A5AE7C95B42}" type="pres">
      <dgm:prSet presAssocID="{0C466D66-77F1-4DB0-84D5-FEF0EF740E3B}" presName="tx1" presStyleLbl="revTx" presStyleIdx="2" presStyleCnt="3"/>
      <dgm:spPr/>
    </dgm:pt>
    <dgm:pt modelId="{DD4AA493-4518-4713-AF16-BD9A072CC2A7}" type="pres">
      <dgm:prSet presAssocID="{0C466D66-77F1-4DB0-84D5-FEF0EF740E3B}" presName="vert1" presStyleCnt="0"/>
      <dgm:spPr/>
    </dgm:pt>
  </dgm:ptLst>
  <dgm:cxnLst>
    <dgm:cxn modelId="{4FEE811C-05E1-4638-B9AD-F00C68DF8E6E}" type="presOf" srcId="{E849FFA9-931E-41DD-B049-DEE03D50C55D}" destId="{282F4F71-0456-49B5-B387-0FB38C467473}" srcOrd="0" destOrd="0" presId="urn:microsoft.com/office/officeart/2008/layout/LinedList"/>
    <dgm:cxn modelId="{D8132A33-15E9-4C6B-A25E-23EBF9DC8EA5}" type="presOf" srcId="{92A79ACC-6ADE-4D3F-AA8E-A34AB14E7FFC}" destId="{19AFB8DE-0BE0-462F-A637-915CF16A0072}" srcOrd="0" destOrd="0" presId="urn:microsoft.com/office/officeart/2008/layout/LinedList"/>
    <dgm:cxn modelId="{CDC2735C-135C-4753-AE83-2C8808D400BB}" srcId="{92A79ACC-6ADE-4D3F-AA8E-A34AB14E7FFC}" destId="{0C466D66-77F1-4DB0-84D5-FEF0EF740E3B}" srcOrd="2" destOrd="0" parTransId="{B12F0304-071D-49C9-9F06-AA6820D25949}" sibTransId="{35C726B4-66D8-4770-BE0F-BDBDAC55F921}"/>
    <dgm:cxn modelId="{442EDC96-4D2A-4741-BF02-B202D4E3A5FF}" srcId="{92A79ACC-6ADE-4D3F-AA8E-A34AB14E7FFC}" destId="{7C7C7C3D-B176-44CB-9478-5C35A65E3EBC}" srcOrd="0" destOrd="0" parTransId="{4084D7E8-94D8-42DE-BAB7-8756A637A619}" sibTransId="{5C2ED86B-5EFA-46BC-AE1E-D055FBDDA340}"/>
    <dgm:cxn modelId="{56D346CB-EEEF-4E1D-A705-CD5FE626EC64}" srcId="{92A79ACC-6ADE-4D3F-AA8E-A34AB14E7FFC}" destId="{E849FFA9-931E-41DD-B049-DEE03D50C55D}" srcOrd="1" destOrd="0" parTransId="{CA021011-605C-4CA7-ACA3-F11666A443D1}" sibTransId="{AEDA03B2-6DAB-44AB-858D-47D8F887920C}"/>
    <dgm:cxn modelId="{DC7CEEE9-1356-4C0B-9510-F6F18E74595E}" type="presOf" srcId="{7C7C7C3D-B176-44CB-9478-5C35A65E3EBC}" destId="{14B39CFA-C2E5-478E-8ECE-E810FC9B1FB4}" srcOrd="0" destOrd="0" presId="urn:microsoft.com/office/officeart/2008/layout/LinedList"/>
    <dgm:cxn modelId="{789883F0-B070-4E98-8BED-F9898F2A8A80}" type="presOf" srcId="{0C466D66-77F1-4DB0-84D5-FEF0EF740E3B}" destId="{5DF5929D-3551-46EC-85BF-5A5AE7C95B42}" srcOrd="0" destOrd="0" presId="urn:microsoft.com/office/officeart/2008/layout/LinedList"/>
    <dgm:cxn modelId="{7CE41885-2053-42EE-8AAF-6C5F7F5D62EA}" type="presParOf" srcId="{19AFB8DE-0BE0-462F-A637-915CF16A0072}" destId="{DFDC948E-DE86-4B04-BCB0-A77578FCA71B}" srcOrd="0" destOrd="0" presId="urn:microsoft.com/office/officeart/2008/layout/LinedList"/>
    <dgm:cxn modelId="{5B97D66C-1D1B-4353-AA18-FE11873AAE05}" type="presParOf" srcId="{19AFB8DE-0BE0-462F-A637-915CF16A0072}" destId="{0C1E5CE5-C00D-4DC4-B365-3D118149BAC1}" srcOrd="1" destOrd="0" presId="urn:microsoft.com/office/officeart/2008/layout/LinedList"/>
    <dgm:cxn modelId="{4FDA0CFB-9966-4F3E-8F14-FC47708B2446}" type="presParOf" srcId="{0C1E5CE5-C00D-4DC4-B365-3D118149BAC1}" destId="{14B39CFA-C2E5-478E-8ECE-E810FC9B1FB4}" srcOrd="0" destOrd="0" presId="urn:microsoft.com/office/officeart/2008/layout/LinedList"/>
    <dgm:cxn modelId="{8F35CE72-5950-42A9-82D2-183A2BCCDBA1}" type="presParOf" srcId="{0C1E5CE5-C00D-4DC4-B365-3D118149BAC1}" destId="{3D55EB52-5667-4B4E-8CE9-FBB4B08047D3}" srcOrd="1" destOrd="0" presId="urn:microsoft.com/office/officeart/2008/layout/LinedList"/>
    <dgm:cxn modelId="{F573AEC8-8AC7-4BFB-B518-4F9CBB0F18A8}" type="presParOf" srcId="{19AFB8DE-0BE0-462F-A637-915CF16A0072}" destId="{53441E4A-B742-40AD-B19C-9751C83163A7}" srcOrd="2" destOrd="0" presId="urn:microsoft.com/office/officeart/2008/layout/LinedList"/>
    <dgm:cxn modelId="{4E399EF7-74D3-47E9-9696-A87CCC293692}" type="presParOf" srcId="{19AFB8DE-0BE0-462F-A637-915CF16A0072}" destId="{4CFDDB9B-A683-44D8-935B-0374FEC9C97A}" srcOrd="3" destOrd="0" presId="urn:microsoft.com/office/officeart/2008/layout/LinedList"/>
    <dgm:cxn modelId="{B861CE40-29FD-4818-9442-2D81CB7BA610}" type="presParOf" srcId="{4CFDDB9B-A683-44D8-935B-0374FEC9C97A}" destId="{282F4F71-0456-49B5-B387-0FB38C467473}" srcOrd="0" destOrd="0" presId="urn:microsoft.com/office/officeart/2008/layout/LinedList"/>
    <dgm:cxn modelId="{5184B68E-AC8A-4CEE-9261-6CDD3767E93B}" type="presParOf" srcId="{4CFDDB9B-A683-44D8-935B-0374FEC9C97A}" destId="{E0BFB0DF-1DAA-4D6F-B910-3A832F5309B0}" srcOrd="1" destOrd="0" presId="urn:microsoft.com/office/officeart/2008/layout/LinedList"/>
    <dgm:cxn modelId="{7F7442CB-4C5F-4507-982E-D5805DBA8768}" type="presParOf" srcId="{19AFB8DE-0BE0-462F-A637-915CF16A0072}" destId="{B2EAB2FE-6FB7-4332-819C-4CF32642094F}" srcOrd="4" destOrd="0" presId="urn:microsoft.com/office/officeart/2008/layout/LinedList"/>
    <dgm:cxn modelId="{4BACB18E-EE6C-4585-A5BB-77DC16AAE156}" type="presParOf" srcId="{19AFB8DE-0BE0-462F-A637-915CF16A0072}" destId="{23DA795B-11CD-4667-B042-A2763D8CF5AE}" srcOrd="5" destOrd="0" presId="urn:microsoft.com/office/officeart/2008/layout/LinedList"/>
    <dgm:cxn modelId="{A2550EB9-930B-486C-A2F2-DCDE40276E33}" type="presParOf" srcId="{23DA795B-11CD-4667-B042-A2763D8CF5AE}" destId="{5DF5929D-3551-46EC-85BF-5A5AE7C95B42}" srcOrd="0" destOrd="0" presId="urn:microsoft.com/office/officeart/2008/layout/LinedList"/>
    <dgm:cxn modelId="{97983E5C-28EC-49F1-B31D-19356BFB8804}" type="presParOf" srcId="{23DA795B-11CD-4667-B042-A2763D8CF5AE}" destId="{DD4AA493-4518-4713-AF16-BD9A072CC2A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D8A89165-C603-45A6-AC6E-4220542F2AB3}" type="doc">
      <dgm:prSet loTypeId="urn:microsoft.com/office/officeart/2005/8/layout/gear1" loCatId="relationship" qsTypeId="urn:microsoft.com/office/officeart/2005/8/quickstyle/simple1" qsCatId="simple" csTypeId="urn:microsoft.com/office/officeart/2005/8/colors/accent6_2" csCatId="accent6" phldr="1"/>
      <dgm:spPr/>
      <dgm:t>
        <a:bodyPr/>
        <a:lstStyle/>
        <a:p>
          <a:endParaRPr lang="it-IT"/>
        </a:p>
      </dgm:t>
    </dgm:pt>
    <dgm:pt modelId="{C488BAE2-9D6E-424C-896F-3B4A41BE8952}" type="pres">
      <dgm:prSet presAssocID="{D8A89165-C603-45A6-AC6E-4220542F2AB3}" presName="composite" presStyleCnt="0">
        <dgm:presLayoutVars>
          <dgm:chMax val="3"/>
          <dgm:animLvl val="lvl"/>
          <dgm:resizeHandles val="exact"/>
        </dgm:presLayoutVars>
      </dgm:prSet>
      <dgm:spPr/>
    </dgm:pt>
  </dgm:ptLst>
  <dgm:cxnLst>
    <dgm:cxn modelId="{E6E2C4D1-5FBC-4EDF-9063-22117CB332F4}" type="presOf" srcId="{D8A89165-C603-45A6-AC6E-4220542F2AB3}" destId="{C488BAE2-9D6E-424C-896F-3B4A41BE8952}" srcOrd="0"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92A79ACC-6ADE-4D3F-AA8E-A34AB14E7FFC}" type="doc">
      <dgm:prSet loTypeId="urn:microsoft.com/office/officeart/2008/layout/LinedList" loCatId="list" qsTypeId="urn:microsoft.com/office/officeart/2005/8/quickstyle/3d1" qsCatId="3D" csTypeId="urn:microsoft.com/office/officeart/2005/8/colors/colorful5" csCatId="colorful" phldr="1"/>
      <dgm:spPr/>
      <dgm:t>
        <a:bodyPr/>
        <a:lstStyle/>
        <a:p>
          <a:endParaRPr lang="it-IT"/>
        </a:p>
      </dgm:t>
    </dgm:pt>
    <dgm:pt modelId="{7C7C7C3D-B176-44CB-9478-5C35A65E3EBC}">
      <dgm:prSet custT="1"/>
      <dgm:spPr/>
      <dgm:t>
        <a:bodyPr/>
        <a:lstStyle/>
        <a:p>
          <a:pPr algn="just"/>
          <a:r>
            <a:rPr lang="en-US" sz="1600" b="0" dirty="0">
              <a:solidFill>
                <a:schemeClr val="tx1"/>
              </a:solidFill>
              <a:latin typeface="+mj-lt"/>
            </a:rPr>
            <a:t>This sort of problem has been a serious issue for most of the western history of philosophy. Most scholars would agree that contemporary philosophy is more than just a mere extension of Greek philosophy. They would argue that some of the issue raised by Plato and his fellows are still worth to discuss, but the evolution of human culture has brought completely new problems to deal with and new ways of solving them.</a:t>
          </a:r>
          <a:endParaRPr lang="it-IT" sz="1600" b="0" dirty="0">
            <a:solidFill>
              <a:schemeClr val="tx1"/>
            </a:solidFill>
            <a:latin typeface="+mj-lt"/>
          </a:endParaRPr>
        </a:p>
      </dgm:t>
    </dgm:pt>
    <dgm:pt modelId="{4084D7E8-94D8-42DE-BAB7-8756A637A619}" type="parTrans" cxnId="{442EDC96-4D2A-4741-BF02-B202D4E3A5FF}">
      <dgm:prSet/>
      <dgm:spPr/>
      <dgm:t>
        <a:bodyPr/>
        <a:lstStyle/>
        <a:p>
          <a:pPr algn="just"/>
          <a:endParaRPr lang="it-IT" sz="1600">
            <a:latin typeface="+mj-lt"/>
          </a:endParaRPr>
        </a:p>
      </dgm:t>
    </dgm:pt>
    <dgm:pt modelId="{5C2ED86B-5EFA-46BC-AE1E-D055FBDDA340}" type="sibTrans" cxnId="{442EDC96-4D2A-4741-BF02-B202D4E3A5FF}">
      <dgm:prSet/>
      <dgm:spPr/>
      <dgm:t>
        <a:bodyPr/>
        <a:lstStyle/>
        <a:p>
          <a:pPr algn="just"/>
          <a:endParaRPr lang="it-IT" sz="1600">
            <a:latin typeface="+mj-lt"/>
          </a:endParaRPr>
        </a:p>
      </dgm:t>
    </dgm:pt>
    <dgm:pt modelId="{0C466D66-77F1-4DB0-84D5-FEF0EF740E3B}">
      <dgm:prSet custT="1"/>
      <dgm:spPr/>
      <dgm:t>
        <a:bodyPr/>
        <a:lstStyle/>
        <a:p>
          <a:pPr algn="just"/>
          <a:r>
            <a:rPr lang="en-US" sz="1600" dirty="0">
              <a:solidFill>
                <a:schemeClr val="tx1"/>
              </a:solidFill>
              <a:latin typeface="+mj-lt"/>
            </a:rPr>
            <a:t>However, it is not always that easy to state </a:t>
          </a:r>
          <a:r>
            <a:rPr lang="en-US" sz="1600" i="1" dirty="0">
              <a:solidFill>
                <a:schemeClr val="tx1"/>
              </a:solidFill>
              <a:latin typeface="+mj-lt"/>
            </a:rPr>
            <a:t>why</a:t>
          </a:r>
          <a:r>
            <a:rPr lang="en-US" sz="1600" dirty="0">
              <a:solidFill>
                <a:schemeClr val="tx1"/>
              </a:solidFill>
              <a:latin typeface="+mj-lt"/>
            </a:rPr>
            <a:t> and in which </a:t>
          </a:r>
          <a:r>
            <a:rPr lang="en-US" sz="1600" i="1" dirty="0">
              <a:solidFill>
                <a:schemeClr val="tx1"/>
              </a:solidFill>
              <a:latin typeface="+mj-lt"/>
            </a:rPr>
            <a:t>sense</a:t>
          </a:r>
          <a:r>
            <a:rPr lang="en-US" sz="1600" dirty="0">
              <a:solidFill>
                <a:schemeClr val="tx1"/>
              </a:solidFill>
              <a:latin typeface="+mj-lt"/>
            </a:rPr>
            <a:t> philosophy has changed. Are new concepts forged throughout the centuries? Are philosophers using different words to deal with the same problems?  Can we track patterns in how problems have been tackled in different eras and/or different cultures?</a:t>
          </a:r>
          <a:endParaRPr lang="it-IT" sz="1600" dirty="0">
            <a:solidFill>
              <a:schemeClr val="tx1"/>
            </a:solidFill>
            <a:latin typeface="+mj-lt"/>
          </a:endParaRPr>
        </a:p>
      </dgm:t>
    </dgm:pt>
    <dgm:pt modelId="{B12F0304-071D-49C9-9F06-AA6820D25949}" type="parTrans" cxnId="{CDC2735C-135C-4753-AE83-2C8808D400BB}">
      <dgm:prSet/>
      <dgm:spPr/>
      <dgm:t>
        <a:bodyPr/>
        <a:lstStyle/>
        <a:p>
          <a:pPr algn="just"/>
          <a:endParaRPr lang="it-IT" sz="1600">
            <a:latin typeface="+mj-lt"/>
          </a:endParaRPr>
        </a:p>
      </dgm:t>
    </dgm:pt>
    <dgm:pt modelId="{35C726B4-66D8-4770-BE0F-BDBDAC55F921}" type="sibTrans" cxnId="{CDC2735C-135C-4753-AE83-2C8808D400BB}">
      <dgm:prSet/>
      <dgm:spPr/>
      <dgm:t>
        <a:bodyPr/>
        <a:lstStyle/>
        <a:p>
          <a:pPr algn="just"/>
          <a:endParaRPr lang="it-IT" sz="1600">
            <a:latin typeface="+mj-lt"/>
          </a:endParaRPr>
        </a:p>
      </dgm:t>
    </dgm:pt>
    <dgm:pt modelId="{B58D17B7-CEBD-4B87-89E9-273818E80DBC}">
      <dgm:prSet custT="1"/>
      <dgm:spPr/>
      <dgm:t>
        <a:bodyPr/>
        <a:lstStyle/>
        <a:p>
          <a:pPr algn="just"/>
          <a:r>
            <a:rPr lang="en-US" sz="1600" dirty="0">
              <a:solidFill>
                <a:schemeClr val="tx1"/>
              </a:solidFill>
              <a:latin typeface="+mj-lt"/>
            </a:rPr>
            <a:t>These kind of questions look promising to be faced with computational tools that can analyze the use of terms and search for linguistic patterns. Can we use Distant Reading to analyze the evolution of philosophical thought during the two thousand years of intellectual activity?</a:t>
          </a:r>
          <a:endParaRPr lang="it-IT" sz="1600" dirty="0">
            <a:solidFill>
              <a:schemeClr val="tx1"/>
            </a:solidFill>
            <a:latin typeface="+mj-lt"/>
          </a:endParaRPr>
        </a:p>
      </dgm:t>
    </dgm:pt>
    <dgm:pt modelId="{6199950A-1C48-4AA3-8AE5-0B25FA191BAD}" type="sibTrans" cxnId="{15BC9812-C9F7-4532-A9A8-9F9278B81094}">
      <dgm:prSet/>
      <dgm:spPr/>
      <dgm:t>
        <a:bodyPr/>
        <a:lstStyle/>
        <a:p>
          <a:pPr algn="just"/>
          <a:endParaRPr lang="it-IT" sz="1600">
            <a:latin typeface="+mj-lt"/>
          </a:endParaRPr>
        </a:p>
      </dgm:t>
    </dgm:pt>
    <dgm:pt modelId="{57AFCEA0-79BF-4FB6-9765-69584A4460EB}" type="parTrans" cxnId="{15BC9812-C9F7-4532-A9A8-9F9278B81094}">
      <dgm:prSet/>
      <dgm:spPr/>
      <dgm:t>
        <a:bodyPr/>
        <a:lstStyle/>
        <a:p>
          <a:pPr algn="just"/>
          <a:endParaRPr lang="it-IT" sz="1600">
            <a:latin typeface="+mj-lt"/>
          </a:endParaRPr>
        </a:p>
      </dgm:t>
    </dgm:pt>
    <dgm:pt modelId="{19AFB8DE-0BE0-462F-A637-915CF16A0072}" type="pres">
      <dgm:prSet presAssocID="{92A79ACC-6ADE-4D3F-AA8E-A34AB14E7FFC}" presName="vert0" presStyleCnt="0">
        <dgm:presLayoutVars>
          <dgm:dir/>
          <dgm:animOne val="branch"/>
          <dgm:animLvl val="lvl"/>
        </dgm:presLayoutVars>
      </dgm:prSet>
      <dgm:spPr/>
    </dgm:pt>
    <dgm:pt modelId="{DFDC948E-DE86-4B04-BCB0-A77578FCA71B}" type="pres">
      <dgm:prSet presAssocID="{7C7C7C3D-B176-44CB-9478-5C35A65E3EBC}" presName="thickLine" presStyleLbl="alignNode1" presStyleIdx="0" presStyleCnt="3"/>
      <dgm:spPr/>
    </dgm:pt>
    <dgm:pt modelId="{0C1E5CE5-C00D-4DC4-B365-3D118149BAC1}" type="pres">
      <dgm:prSet presAssocID="{7C7C7C3D-B176-44CB-9478-5C35A65E3EBC}" presName="horz1" presStyleCnt="0"/>
      <dgm:spPr/>
    </dgm:pt>
    <dgm:pt modelId="{14B39CFA-C2E5-478E-8ECE-E810FC9B1FB4}" type="pres">
      <dgm:prSet presAssocID="{7C7C7C3D-B176-44CB-9478-5C35A65E3EBC}" presName="tx1" presStyleLbl="revTx" presStyleIdx="0" presStyleCnt="3"/>
      <dgm:spPr/>
    </dgm:pt>
    <dgm:pt modelId="{3D55EB52-5667-4B4E-8CE9-FBB4B08047D3}" type="pres">
      <dgm:prSet presAssocID="{7C7C7C3D-B176-44CB-9478-5C35A65E3EBC}" presName="vert1" presStyleCnt="0"/>
      <dgm:spPr/>
    </dgm:pt>
    <dgm:pt modelId="{B2EAB2FE-6FB7-4332-819C-4CF32642094F}" type="pres">
      <dgm:prSet presAssocID="{0C466D66-77F1-4DB0-84D5-FEF0EF740E3B}" presName="thickLine" presStyleLbl="alignNode1" presStyleIdx="1" presStyleCnt="3"/>
      <dgm:spPr/>
    </dgm:pt>
    <dgm:pt modelId="{23DA795B-11CD-4667-B042-A2763D8CF5AE}" type="pres">
      <dgm:prSet presAssocID="{0C466D66-77F1-4DB0-84D5-FEF0EF740E3B}" presName="horz1" presStyleCnt="0"/>
      <dgm:spPr/>
    </dgm:pt>
    <dgm:pt modelId="{5DF5929D-3551-46EC-85BF-5A5AE7C95B42}" type="pres">
      <dgm:prSet presAssocID="{0C466D66-77F1-4DB0-84D5-FEF0EF740E3B}" presName="tx1" presStyleLbl="revTx" presStyleIdx="1" presStyleCnt="3"/>
      <dgm:spPr/>
    </dgm:pt>
    <dgm:pt modelId="{DD4AA493-4518-4713-AF16-BD9A072CC2A7}" type="pres">
      <dgm:prSet presAssocID="{0C466D66-77F1-4DB0-84D5-FEF0EF740E3B}" presName="vert1" presStyleCnt="0"/>
      <dgm:spPr/>
    </dgm:pt>
    <dgm:pt modelId="{4471EA28-1DF0-4C61-B70E-B6A6F1508611}" type="pres">
      <dgm:prSet presAssocID="{B58D17B7-CEBD-4B87-89E9-273818E80DBC}" presName="thickLine" presStyleLbl="alignNode1" presStyleIdx="2" presStyleCnt="3"/>
      <dgm:spPr/>
    </dgm:pt>
    <dgm:pt modelId="{A552D0FD-0AAD-40D7-B99D-0FEF0EBA37D4}" type="pres">
      <dgm:prSet presAssocID="{B58D17B7-CEBD-4B87-89E9-273818E80DBC}" presName="horz1" presStyleCnt="0"/>
      <dgm:spPr/>
    </dgm:pt>
    <dgm:pt modelId="{EB577781-D4A3-46D3-94EF-646A27522C31}" type="pres">
      <dgm:prSet presAssocID="{B58D17B7-CEBD-4B87-89E9-273818E80DBC}" presName="tx1" presStyleLbl="revTx" presStyleIdx="2" presStyleCnt="3"/>
      <dgm:spPr/>
    </dgm:pt>
    <dgm:pt modelId="{28FD0DFC-9069-4ADB-A5A4-BFE0FB1AC117}" type="pres">
      <dgm:prSet presAssocID="{B58D17B7-CEBD-4B87-89E9-273818E80DBC}" presName="vert1" presStyleCnt="0"/>
      <dgm:spPr/>
    </dgm:pt>
  </dgm:ptLst>
  <dgm:cxnLst>
    <dgm:cxn modelId="{15BC9812-C9F7-4532-A9A8-9F9278B81094}" srcId="{92A79ACC-6ADE-4D3F-AA8E-A34AB14E7FFC}" destId="{B58D17B7-CEBD-4B87-89E9-273818E80DBC}" srcOrd="2" destOrd="0" parTransId="{57AFCEA0-79BF-4FB6-9765-69584A4460EB}" sibTransId="{6199950A-1C48-4AA3-8AE5-0B25FA191BAD}"/>
    <dgm:cxn modelId="{D8132A33-15E9-4C6B-A25E-23EBF9DC8EA5}" type="presOf" srcId="{92A79ACC-6ADE-4D3F-AA8E-A34AB14E7FFC}" destId="{19AFB8DE-0BE0-462F-A637-915CF16A0072}" srcOrd="0" destOrd="0" presId="urn:microsoft.com/office/officeart/2008/layout/LinedList"/>
    <dgm:cxn modelId="{CDC2735C-135C-4753-AE83-2C8808D400BB}" srcId="{92A79ACC-6ADE-4D3F-AA8E-A34AB14E7FFC}" destId="{0C466D66-77F1-4DB0-84D5-FEF0EF740E3B}" srcOrd="1" destOrd="0" parTransId="{B12F0304-071D-49C9-9F06-AA6820D25949}" sibTransId="{35C726B4-66D8-4770-BE0F-BDBDAC55F921}"/>
    <dgm:cxn modelId="{442EDC96-4D2A-4741-BF02-B202D4E3A5FF}" srcId="{92A79ACC-6ADE-4D3F-AA8E-A34AB14E7FFC}" destId="{7C7C7C3D-B176-44CB-9478-5C35A65E3EBC}" srcOrd="0" destOrd="0" parTransId="{4084D7E8-94D8-42DE-BAB7-8756A637A619}" sibTransId="{5C2ED86B-5EFA-46BC-AE1E-D055FBDDA340}"/>
    <dgm:cxn modelId="{3B6BADBA-F977-4D1D-9791-068803644704}" type="presOf" srcId="{B58D17B7-CEBD-4B87-89E9-273818E80DBC}" destId="{EB577781-D4A3-46D3-94EF-646A27522C31}" srcOrd="0" destOrd="0" presId="urn:microsoft.com/office/officeart/2008/layout/LinedList"/>
    <dgm:cxn modelId="{DC7CEEE9-1356-4C0B-9510-F6F18E74595E}" type="presOf" srcId="{7C7C7C3D-B176-44CB-9478-5C35A65E3EBC}" destId="{14B39CFA-C2E5-478E-8ECE-E810FC9B1FB4}" srcOrd="0" destOrd="0" presId="urn:microsoft.com/office/officeart/2008/layout/LinedList"/>
    <dgm:cxn modelId="{789883F0-B070-4E98-8BED-F9898F2A8A80}" type="presOf" srcId="{0C466D66-77F1-4DB0-84D5-FEF0EF740E3B}" destId="{5DF5929D-3551-46EC-85BF-5A5AE7C95B42}" srcOrd="0" destOrd="0" presId="urn:microsoft.com/office/officeart/2008/layout/LinedList"/>
    <dgm:cxn modelId="{7CE41885-2053-42EE-8AAF-6C5F7F5D62EA}" type="presParOf" srcId="{19AFB8DE-0BE0-462F-A637-915CF16A0072}" destId="{DFDC948E-DE86-4B04-BCB0-A77578FCA71B}" srcOrd="0" destOrd="0" presId="urn:microsoft.com/office/officeart/2008/layout/LinedList"/>
    <dgm:cxn modelId="{5B97D66C-1D1B-4353-AA18-FE11873AAE05}" type="presParOf" srcId="{19AFB8DE-0BE0-462F-A637-915CF16A0072}" destId="{0C1E5CE5-C00D-4DC4-B365-3D118149BAC1}" srcOrd="1" destOrd="0" presId="urn:microsoft.com/office/officeart/2008/layout/LinedList"/>
    <dgm:cxn modelId="{4FDA0CFB-9966-4F3E-8F14-FC47708B2446}" type="presParOf" srcId="{0C1E5CE5-C00D-4DC4-B365-3D118149BAC1}" destId="{14B39CFA-C2E5-478E-8ECE-E810FC9B1FB4}" srcOrd="0" destOrd="0" presId="urn:microsoft.com/office/officeart/2008/layout/LinedList"/>
    <dgm:cxn modelId="{8F35CE72-5950-42A9-82D2-183A2BCCDBA1}" type="presParOf" srcId="{0C1E5CE5-C00D-4DC4-B365-3D118149BAC1}" destId="{3D55EB52-5667-4B4E-8CE9-FBB4B08047D3}" srcOrd="1" destOrd="0" presId="urn:microsoft.com/office/officeart/2008/layout/LinedList"/>
    <dgm:cxn modelId="{7F7442CB-4C5F-4507-982E-D5805DBA8768}" type="presParOf" srcId="{19AFB8DE-0BE0-462F-A637-915CF16A0072}" destId="{B2EAB2FE-6FB7-4332-819C-4CF32642094F}" srcOrd="2" destOrd="0" presId="urn:microsoft.com/office/officeart/2008/layout/LinedList"/>
    <dgm:cxn modelId="{4BACB18E-EE6C-4585-A5BB-77DC16AAE156}" type="presParOf" srcId="{19AFB8DE-0BE0-462F-A637-915CF16A0072}" destId="{23DA795B-11CD-4667-B042-A2763D8CF5AE}" srcOrd="3" destOrd="0" presId="urn:microsoft.com/office/officeart/2008/layout/LinedList"/>
    <dgm:cxn modelId="{A2550EB9-930B-486C-A2F2-DCDE40276E33}" type="presParOf" srcId="{23DA795B-11CD-4667-B042-A2763D8CF5AE}" destId="{5DF5929D-3551-46EC-85BF-5A5AE7C95B42}" srcOrd="0" destOrd="0" presId="urn:microsoft.com/office/officeart/2008/layout/LinedList"/>
    <dgm:cxn modelId="{97983E5C-28EC-49F1-B31D-19356BFB8804}" type="presParOf" srcId="{23DA795B-11CD-4667-B042-A2763D8CF5AE}" destId="{DD4AA493-4518-4713-AF16-BD9A072CC2A7}" srcOrd="1" destOrd="0" presId="urn:microsoft.com/office/officeart/2008/layout/LinedList"/>
    <dgm:cxn modelId="{7E534873-FE52-49F0-8730-FE294439040B}" type="presParOf" srcId="{19AFB8DE-0BE0-462F-A637-915CF16A0072}" destId="{4471EA28-1DF0-4C61-B70E-B6A6F1508611}" srcOrd="4" destOrd="0" presId="urn:microsoft.com/office/officeart/2008/layout/LinedList"/>
    <dgm:cxn modelId="{A96AE59D-1372-4EAA-B6DD-997ACBD8734B}" type="presParOf" srcId="{19AFB8DE-0BE0-462F-A637-915CF16A0072}" destId="{A552D0FD-0AAD-40D7-B99D-0FEF0EBA37D4}" srcOrd="5" destOrd="0" presId="urn:microsoft.com/office/officeart/2008/layout/LinedList"/>
    <dgm:cxn modelId="{2E05E3EA-B351-4D8C-930D-42328660D67D}" type="presParOf" srcId="{A552D0FD-0AAD-40D7-B99D-0FEF0EBA37D4}" destId="{EB577781-D4A3-46D3-94EF-646A27522C31}" srcOrd="0" destOrd="0" presId="urn:microsoft.com/office/officeart/2008/layout/LinedList"/>
    <dgm:cxn modelId="{12F6E514-F191-4FE0-89D9-36447F89C2A9}" type="presParOf" srcId="{A552D0FD-0AAD-40D7-B99D-0FEF0EBA37D4}" destId="{28FD0DFC-9069-4ADB-A5A4-BFE0FB1AC11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D8A89165-C603-45A6-AC6E-4220542F2AB3}" type="doc">
      <dgm:prSet loTypeId="urn:microsoft.com/office/officeart/2005/8/layout/gear1" loCatId="relationship" qsTypeId="urn:microsoft.com/office/officeart/2005/8/quickstyle/simple1" qsCatId="simple" csTypeId="urn:microsoft.com/office/officeart/2005/8/colors/accent6_2" csCatId="accent6" phldr="1"/>
      <dgm:spPr/>
      <dgm:t>
        <a:bodyPr/>
        <a:lstStyle/>
        <a:p>
          <a:endParaRPr lang="it-IT"/>
        </a:p>
      </dgm:t>
    </dgm:pt>
    <dgm:pt modelId="{C488BAE2-9D6E-424C-896F-3B4A41BE8952}" type="pres">
      <dgm:prSet presAssocID="{D8A89165-C603-45A6-AC6E-4220542F2AB3}" presName="composite" presStyleCnt="0">
        <dgm:presLayoutVars>
          <dgm:chMax val="3"/>
          <dgm:animLvl val="lvl"/>
          <dgm:resizeHandles val="exact"/>
        </dgm:presLayoutVars>
      </dgm:prSet>
      <dgm:spPr/>
    </dgm:pt>
  </dgm:ptLst>
  <dgm:cxnLst>
    <dgm:cxn modelId="{E6E2C4D1-5FBC-4EDF-9063-22117CB332F4}" type="presOf" srcId="{D8A89165-C603-45A6-AC6E-4220542F2AB3}" destId="{C488BAE2-9D6E-424C-896F-3B4A41BE8952}" srcOrd="0"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1.xml><?xml version="1.0" encoding="utf-8"?>
<dgm:dataModel xmlns:dgm="http://schemas.openxmlformats.org/drawingml/2006/diagram" xmlns:a="http://schemas.openxmlformats.org/drawingml/2006/main">
  <dgm:ptLst>
    <dgm:pt modelId="{D8A89165-C603-45A6-AC6E-4220542F2AB3}" type="doc">
      <dgm:prSet loTypeId="urn:microsoft.com/office/officeart/2005/8/layout/gear1" loCatId="relationship" qsTypeId="urn:microsoft.com/office/officeart/2005/8/quickstyle/simple1" qsCatId="simple" csTypeId="urn:microsoft.com/office/officeart/2005/8/colors/accent6_2" csCatId="accent6" phldr="1"/>
      <dgm:spPr/>
      <dgm:t>
        <a:bodyPr/>
        <a:lstStyle/>
        <a:p>
          <a:endParaRPr lang="it-IT"/>
        </a:p>
      </dgm:t>
    </dgm:pt>
    <dgm:pt modelId="{C488BAE2-9D6E-424C-896F-3B4A41BE8952}" type="pres">
      <dgm:prSet presAssocID="{D8A89165-C603-45A6-AC6E-4220542F2AB3}" presName="composite" presStyleCnt="0">
        <dgm:presLayoutVars>
          <dgm:chMax val="3"/>
          <dgm:animLvl val="lvl"/>
          <dgm:resizeHandles val="exact"/>
        </dgm:presLayoutVars>
      </dgm:prSet>
      <dgm:spPr/>
    </dgm:pt>
  </dgm:ptLst>
  <dgm:cxnLst>
    <dgm:cxn modelId="{E6E2C4D1-5FBC-4EDF-9063-22117CB332F4}" type="presOf" srcId="{D8A89165-C603-45A6-AC6E-4220542F2AB3}" destId="{C488BAE2-9D6E-424C-896F-3B4A41BE8952}" srcOrd="0"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2.xml><?xml version="1.0" encoding="utf-8"?>
<dgm:dataModel xmlns:dgm="http://schemas.openxmlformats.org/drawingml/2006/diagram" xmlns:a="http://schemas.openxmlformats.org/drawingml/2006/main">
  <dgm:ptLst>
    <dgm:pt modelId="{92A79ACC-6ADE-4D3F-AA8E-A34AB14E7FFC}" type="doc">
      <dgm:prSet loTypeId="urn:microsoft.com/office/officeart/2008/layout/LinedList" loCatId="list" qsTypeId="urn:microsoft.com/office/officeart/2005/8/quickstyle/3d1" qsCatId="3D" csTypeId="urn:microsoft.com/office/officeart/2005/8/colors/colorful5" csCatId="colorful" phldr="1"/>
      <dgm:spPr/>
      <dgm:t>
        <a:bodyPr/>
        <a:lstStyle/>
        <a:p>
          <a:endParaRPr lang="it-IT"/>
        </a:p>
      </dgm:t>
    </dgm:pt>
    <dgm:pt modelId="{7C7C7C3D-B176-44CB-9478-5C35A65E3EBC}">
      <dgm:prSet custT="1"/>
      <dgm:spPr/>
      <dgm:t>
        <a:bodyPr/>
        <a:lstStyle/>
        <a:p>
          <a:pPr algn="just"/>
          <a:r>
            <a:rPr lang="en-US" sz="1600" dirty="0">
              <a:solidFill>
                <a:schemeClr val="tx1"/>
              </a:solidFill>
              <a:latin typeface="+mj-lt"/>
            </a:rPr>
            <a:t>The results shows us that there are some important differences in the way in which ancient and contemporary philosophers deal with philosophical issues. If we look closer at the topic that were selected by the algorithm, we can claim that the set of words that are clustered as topic have different meanings and a lot of potential implications.</a:t>
          </a:r>
          <a:endParaRPr lang="it-IT" sz="1600" dirty="0">
            <a:solidFill>
              <a:schemeClr val="tx1"/>
            </a:solidFill>
            <a:latin typeface="+mj-lt"/>
          </a:endParaRPr>
        </a:p>
      </dgm:t>
    </dgm:pt>
    <dgm:pt modelId="{4084D7E8-94D8-42DE-BAB7-8756A637A619}" type="parTrans" cxnId="{442EDC96-4D2A-4741-BF02-B202D4E3A5FF}">
      <dgm:prSet/>
      <dgm:spPr/>
      <dgm:t>
        <a:bodyPr/>
        <a:lstStyle/>
        <a:p>
          <a:pPr algn="just"/>
          <a:endParaRPr lang="it-IT" sz="1600">
            <a:latin typeface="+mj-lt"/>
          </a:endParaRPr>
        </a:p>
      </dgm:t>
    </dgm:pt>
    <dgm:pt modelId="{5C2ED86B-5EFA-46BC-AE1E-D055FBDDA340}" type="sibTrans" cxnId="{442EDC96-4D2A-4741-BF02-B202D4E3A5FF}">
      <dgm:prSet/>
      <dgm:spPr/>
      <dgm:t>
        <a:bodyPr/>
        <a:lstStyle/>
        <a:p>
          <a:pPr algn="just"/>
          <a:endParaRPr lang="it-IT" sz="1600">
            <a:latin typeface="+mj-lt"/>
          </a:endParaRPr>
        </a:p>
      </dgm:t>
    </dgm:pt>
    <dgm:pt modelId="{0C466D66-77F1-4DB0-84D5-FEF0EF740E3B}">
      <dgm:prSet custT="1"/>
      <dgm:spPr/>
      <dgm:t>
        <a:bodyPr/>
        <a:lstStyle/>
        <a:p>
          <a:pPr algn="just">
            <a:buNone/>
          </a:pPr>
          <a:r>
            <a:rPr lang="en-US" sz="1600" dirty="0">
              <a:solidFill>
                <a:schemeClr val="tx1"/>
              </a:solidFill>
              <a:latin typeface="+mj-lt"/>
            </a:rPr>
            <a:t>However, one could ask: did we really learn something new? In fact, most scholars would agree that contemporary epistemology is a rather different subject then ancient gnoseology. We already know that justification, belief and evidence are modern terms employed in the debate. The results are coherent with what we already know from historiographic research, but they do not look groundbreaking at all. </a:t>
          </a:r>
          <a:endParaRPr lang="it-IT" sz="1600" dirty="0">
            <a:solidFill>
              <a:schemeClr val="tx1"/>
            </a:solidFill>
            <a:latin typeface="+mj-lt"/>
          </a:endParaRPr>
        </a:p>
      </dgm:t>
    </dgm:pt>
    <dgm:pt modelId="{35C726B4-66D8-4770-BE0F-BDBDAC55F921}" type="sibTrans" cxnId="{CDC2735C-135C-4753-AE83-2C8808D400BB}">
      <dgm:prSet/>
      <dgm:spPr/>
      <dgm:t>
        <a:bodyPr/>
        <a:lstStyle/>
        <a:p>
          <a:pPr algn="just"/>
          <a:endParaRPr lang="it-IT" sz="1600">
            <a:latin typeface="+mj-lt"/>
          </a:endParaRPr>
        </a:p>
      </dgm:t>
    </dgm:pt>
    <dgm:pt modelId="{B12F0304-071D-49C9-9F06-AA6820D25949}" type="parTrans" cxnId="{CDC2735C-135C-4753-AE83-2C8808D400BB}">
      <dgm:prSet/>
      <dgm:spPr/>
      <dgm:t>
        <a:bodyPr/>
        <a:lstStyle/>
        <a:p>
          <a:pPr algn="just"/>
          <a:endParaRPr lang="it-IT" sz="1600">
            <a:latin typeface="+mj-lt"/>
          </a:endParaRPr>
        </a:p>
      </dgm:t>
    </dgm:pt>
    <dgm:pt modelId="{5679E68A-E3E9-4EE1-959A-A59AEB0C4B70}">
      <dgm:prSet custT="1"/>
      <dgm:spPr/>
      <dgm:t>
        <a:bodyPr/>
        <a:lstStyle/>
        <a:p>
          <a:pPr algn="just">
            <a:buNone/>
          </a:pPr>
          <a:r>
            <a:rPr lang="en-US" sz="1600" dirty="0">
              <a:solidFill>
                <a:schemeClr val="tx1"/>
              </a:solidFill>
              <a:latin typeface="+mj-lt"/>
            </a:rPr>
            <a:t>So do we need distant philosophizing?</a:t>
          </a:r>
          <a:endParaRPr lang="it-IT" sz="1600" dirty="0">
            <a:solidFill>
              <a:schemeClr val="tx1"/>
            </a:solidFill>
            <a:latin typeface="+mj-lt"/>
          </a:endParaRPr>
        </a:p>
      </dgm:t>
    </dgm:pt>
    <dgm:pt modelId="{5384332C-3211-425B-B3B3-825A190E65EF}" type="parTrans" cxnId="{99039C44-47DE-419A-98BB-F5BF11008D18}">
      <dgm:prSet/>
      <dgm:spPr/>
      <dgm:t>
        <a:bodyPr/>
        <a:lstStyle/>
        <a:p>
          <a:endParaRPr lang="it-IT"/>
        </a:p>
      </dgm:t>
    </dgm:pt>
    <dgm:pt modelId="{208C44BD-D150-46AF-B27A-8998268FE941}" type="sibTrans" cxnId="{99039C44-47DE-419A-98BB-F5BF11008D18}">
      <dgm:prSet/>
      <dgm:spPr/>
      <dgm:t>
        <a:bodyPr/>
        <a:lstStyle/>
        <a:p>
          <a:endParaRPr lang="it-IT"/>
        </a:p>
      </dgm:t>
    </dgm:pt>
    <dgm:pt modelId="{19AFB8DE-0BE0-462F-A637-915CF16A0072}" type="pres">
      <dgm:prSet presAssocID="{92A79ACC-6ADE-4D3F-AA8E-A34AB14E7FFC}" presName="vert0" presStyleCnt="0">
        <dgm:presLayoutVars>
          <dgm:dir/>
          <dgm:animOne val="branch"/>
          <dgm:animLvl val="lvl"/>
        </dgm:presLayoutVars>
      </dgm:prSet>
      <dgm:spPr/>
    </dgm:pt>
    <dgm:pt modelId="{DFDC948E-DE86-4B04-BCB0-A77578FCA71B}" type="pres">
      <dgm:prSet presAssocID="{7C7C7C3D-B176-44CB-9478-5C35A65E3EBC}" presName="thickLine" presStyleLbl="alignNode1" presStyleIdx="0" presStyleCnt="3"/>
      <dgm:spPr/>
    </dgm:pt>
    <dgm:pt modelId="{0C1E5CE5-C00D-4DC4-B365-3D118149BAC1}" type="pres">
      <dgm:prSet presAssocID="{7C7C7C3D-B176-44CB-9478-5C35A65E3EBC}" presName="horz1" presStyleCnt="0"/>
      <dgm:spPr/>
    </dgm:pt>
    <dgm:pt modelId="{14B39CFA-C2E5-478E-8ECE-E810FC9B1FB4}" type="pres">
      <dgm:prSet presAssocID="{7C7C7C3D-B176-44CB-9478-5C35A65E3EBC}" presName="tx1" presStyleLbl="revTx" presStyleIdx="0" presStyleCnt="3"/>
      <dgm:spPr/>
    </dgm:pt>
    <dgm:pt modelId="{3D55EB52-5667-4B4E-8CE9-FBB4B08047D3}" type="pres">
      <dgm:prSet presAssocID="{7C7C7C3D-B176-44CB-9478-5C35A65E3EBC}" presName="vert1" presStyleCnt="0"/>
      <dgm:spPr/>
    </dgm:pt>
    <dgm:pt modelId="{B2EAB2FE-6FB7-4332-819C-4CF32642094F}" type="pres">
      <dgm:prSet presAssocID="{0C466D66-77F1-4DB0-84D5-FEF0EF740E3B}" presName="thickLine" presStyleLbl="alignNode1" presStyleIdx="1" presStyleCnt="3"/>
      <dgm:spPr/>
    </dgm:pt>
    <dgm:pt modelId="{23DA795B-11CD-4667-B042-A2763D8CF5AE}" type="pres">
      <dgm:prSet presAssocID="{0C466D66-77F1-4DB0-84D5-FEF0EF740E3B}" presName="horz1" presStyleCnt="0"/>
      <dgm:spPr/>
    </dgm:pt>
    <dgm:pt modelId="{5DF5929D-3551-46EC-85BF-5A5AE7C95B42}" type="pres">
      <dgm:prSet presAssocID="{0C466D66-77F1-4DB0-84D5-FEF0EF740E3B}" presName="tx1" presStyleLbl="revTx" presStyleIdx="1" presStyleCnt="3"/>
      <dgm:spPr/>
    </dgm:pt>
    <dgm:pt modelId="{DD4AA493-4518-4713-AF16-BD9A072CC2A7}" type="pres">
      <dgm:prSet presAssocID="{0C466D66-77F1-4DB0-84D5-FEF0EF740E3B}" presName="vert1" presStyleCnt="0"/>
      <dgm:spPr/>
    </dgm:pt>
    <dgm:pt modelId="{10784EC2-4CF5-4372-9BD9-F7506F9EEBA9}" type="pres">
      <dgm:prSet presAssocID="{5679E68A-E3E9-4EE1-959A-A59AEB0C4B70}" presName="thickLine" presStyleLbl="alignNode1" presStyleIdx="2" presStyleCnt="3"/>
      <dgm:spPr/>
    </dgm:pt>
    <dgm:pt modelId="{F8E4ED4C-3747-462F-8816-A1AB10F50FB9}" type="pres">
      <dgm:prSet presAssocID="{5679E68A-E3E9-4EE1-959A-A59AEB0C4B70}" presName="horz1" presStyleCnt="0"/>
      <dgm:spPr/>
    </dgm:pt>
    <dgm:pt modelId="{CEB48AED-2082-449A-8328-D8F5FA86A4C4}" type="pres">
      <dgm:prSet presAssocID="{5679E68A-E3E9-4EE1-959A-A59AEB0C4B70}" presName="tx1" presStyleLbl="revTx" presStyleIdx="2" presStyleCnt="3"/>
      <dgm:spPr/>
    </dgm:pt>
    <dgm:pt modelId="{549924DC-72D9-4D54-A8B5-CD4F80EEB6ED}" type="pres">
      <dgm:prSet presAssocID="{5679E68A-E3E9-4EE1-959A-A59AEB0C4B70}" presName="vert1" presStyleCnt="0"/>
      <dgm:spPr/>
    </dgm:pt>
  </dgm:ptLst>
  <dgm:cxnLst>
    <dgm:cxn modelId="{9B5E4121-8C75-441F-94B2-E9448EC60405}" type="presOf" srcId="{5679E68A-E3E9-4EE1-959A-A59AEB0C4B70}" destId="{CEB48AED-2082-449A-8328-D8F5FA86A4C4}" srcOrd="0" destOrd="0" presId="urn:microsoft.com/office/officeart/2008/layout/LinedList"/>
    <dgm:cxn modelId="{D8132A33-15E9-4C6B-A25E-23EBF9DC8EA5}" type="presOf" srcId="{92A79ACC-6ADE-4D3F-AA8E-A34AB14E7FFC}" destId="{19AFB8DE-0BE0-462F-A637-915CF16A0072}" srcOrd="0" destOrd="0" presId="urn:microsoft.com/office/officeart/2008/layout/LinedList"/>
    <dgm:cxn modelId="{CDC2735C-135C-4753-AE83-2C8808D400BB}" srcId="{92A79ACC-6ADE-4D3F-AA8E-A34AB14E7FFC}" destId="{0C466D66-77F1-4DB0-84D5-FEF0EF740E3B}" srcOrd="1" destOrd="0" parTransId="{B12F0304-071D-49C9-9F06-AA6820D25949}" sibTransId="{35C726B4-66D8-4770-BE0F-BDBDAC55F921}"/>
    <dgm:cxn modelId="{99039C44-47DE-419A-98BB-F5BF11008D18}" srcId="{92A79ACC-6ADE-4D3F-AA8E-A34AB14E7FFC}" destId="{5679E68A-E3E9-4EE1-959A-A59AEB0C4B70}" srcOrd="2" destOrd="0" parTransId="{5384332C-3211-425B-B3B3-825A190E65EF}" sibTransId="{208C44BD-D150-46AF-B27A-8998268FE941}"/>
    <dgm:cxn modelId="{442EDC96-4D2A-4741-BF02-B202D4E3A5FF}" srcId="{92A79ACC-6ADE-4D3F-AA8E-A34AB14E7FFC}" destId="{7C7C7C3D-B176-44CB-9478-5C35A65E3EBC}" srcOrd="0" destOrd="0" parTransId="{4084D7E8-94D8-42DE-BAB7-8756A637A619}" sibTransId="{5C2ED86B-5EFA-46BC-AE1E-D055FBDDA340}"/>
    <dgm:cxn modelId="{DC7CEEE9-1356-4C0B-9510-F6F18E74595E}" type="presOf" srcId="{7C7C7C3D-B176-44CB-9478-5C35A65E3EBC}" destId="{14B39CFA-C2E5-478E-8ECE-E810FC9B1FB4}" srcOrd="0" destOrd="0" presId="urn:microsoft.com/office/officeart/2008/layout/LinedList"/>
    <dgm:cxn modelId="{789883F0-B070-4E98-8BED-F9898F2A8A80}" type="presOf" srcId="{0C466D66-77F1-4DB0-84D5-FEF0EF740E3B}" destId="{5DF5929D-3551-46EC-85BF-5A5AE7C95B42}" srcOrd="0" destOrd="0" presId="urn:microsoft.com/office/officeart/2008/layout/LinedList"/>
    <dgm:cxn modelId="{7CE41885-2053-42EE-8AAF-6C5F7F5D62EA}" type="presParOf" srcId="{19AFB8DE-0BE0-462F-A637-915CF16A0072}" destId="{DFDC948E-DE86-4B04-BCB0-A77578FCA71B}" srcOrd="0" destOrd="0" presId="urn:microsoft.com/office/officeart/2008/layout/LinedList"/>
    <dgm:cxn modelId="{5B97D66C-1D1B-4353-AA18-FE11873AAE05}" type="presParOf" srcId="{19AFB8DE-0BE0-462F-A637-915CF16A0072}" destId="{0C1E5CE5-C00D-4DC4-B365-3D118149BAC1}" srcOrd="1" destOrd="0" presId="urn:microsoft.com/office/officeart/2008/layout/LinedList"/>
    <dgm:cxn modelId="{4FDA0CFB-9966-4F3E-8F14-FC47708B2446}" type="presParOf" srcId="{0C1E5CE5-C00D-4DC4-B365-3D118149BAC1}" destId="{14B39CFA-C2E5-478E-8ECE-E810FC9B1FB4}" srcOrd="0" destOrd="0" presId="urn:microsoft.com/office/officeart/2008/layout/LinedList"/>
    <dgm:cxn modelId="{8F35CE72-5950-42A9-82D2-183A2BCCDBA1}" type="presParOf" srcId="{0C1E5CE5-C00D-4DC4-B365-3D118149BAC1}" destId="{3D55EB52-5667-4B4E-8CE9-FBB4B08047D3}" srcOrd="1" destOrd="0" presId="urn:microsoft.com/office/officeart/2008/layout/LinedList"/>
    <dgm:cxn modelId="{7F7442CB-4C5F-4507-982E-D5805DBA8768}" type="presParOf" srcId="{19AFB8DE-0BE0-462F-A637-915CF16A0072}" destId="{B2EAB2FE-6FB7-4332-819C-4CF32642094F}" srcOrd="2" destOrd="0" presId="urn:microsoft.com/office/officeart/2008/layout/LinedList"/>
    <dgm:cxn modelId="{4BACB18E-EE6C-4585-A5BB-77DC16AAE156}" type="presParOf" srcId="{19AFB8DE-0BE0-462F-A637-915CF16A0072}" destId="{23DA795B-11CD-4667-B042-A2763D8CF5AE}" srcOrd="3" destOrd="0" presId="urn:microsoft.com/office/officeart/2008/layout/LinedList"/>
    <dgm:cxn modelId="{A2550EB9-930B-486C-A2F2-DCDE40276E33}" type="presParOf" srcId="{23DA795B-11CD-4667-B042-A2763D8CF5AE}" destId="{5DF5929D-3551-46EC-85BF-5A5AE7C95B42}" srcOrd="0" destOrd="0" presId="urn:microsoft.com/office/officeart/2008/layout/LinedList"/>
    <dgm:cxn modelId="{97983E5C-28EC-49F1-B31D-19356BFB8804}" type="presParOf" srcId="{23DA795B-11CD-4667-B042-A2763D8CF5AE}" destId="{DD4AA493-4518-4713-AF16-BD9A072CC2A7}" srcOrd="1" destOrd="0" presId="urn:microsoft.com/office/officeart/2008/layout/LinedList"/>
    <dgm:cxn modelId="{105324C2-4BA9-4F72-9D24-4928035E2244}" type="presParOf" srcId="{19AFB8DE-0BE0-462F-A637-915CF16A0072}" destId="{10784EC2-4CF5-4372-9BD9-F7506F9EEBA9}" srcOrd="4" destOrd="0" presId="urn:microsoft.com/office/officeart/2008/layout/LinedList"/>
    <dgm:cxn modelId="{B56716D5-9C55-47FA-8E4F-D02D4F95C061}" type="presParOf" srcId="{19AFB8DE-0BE0-462F-A637-915CF16A0072}" destId="{F8E4ED4C-3747-462F-8816-A1AB10F50FB9}" srcOrd="5" destOrd="0" presId="urn:microsoft.com/office/officeart/2008/layout/LinedList"/>
    <dgm:cxn modelId="{87DA1C72-911D-4B72-A06C-80105E537016}" type="presParOf" srcId="{F8E4ED4C-3747-462F-8816-A1AB10F50FB9}" destId="{CEB48AED-2082-449A-8328-D8F5FA86A4C4}" srcOrd="0" destOrd="0" presId="urn:microsoft.com/office/officeart/2008/layout/LinedList"/>
    <dgm:cxn modelId="{C5270284-4DCD-4C94-A085-72AABF459285}" type="presParOf" srcId="{F8E4ED4C-3747-462F-8816-A1AB10F50FB9}" destId="{549924DC-72D9-4D54-A8B5-CD4F80EEB6E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92A79ACC-6ADE-4D3F-AA8E-A34AB14E7FFC}" type="doc">
      <dgm:prSet loTypeId="urn:microsoft.com/office/officeart/2008/layout/LinedList" loCatId="list" qsTypeId="urn:microsoft.com/office/officeart/2005/8/quickstyle/3d1" qsCatId="3D" csTypeId="urn:microsoft.com/office/officeart/2005/8/colors/colorful5" csCatId="colorful" phldr="1"/>
      <dgm:spPr/>
      <dgm:t>
        <a:bodyPr/>
        <a:lstStyle/>
        <a:p>
          <a:endParaRPr lang="it-IT"/>
        </a:p>
      </dgm:t>
    </dgm:pt>
    <dgm:pt modelId="{7C7C7C3D-B176-44CB-9478-5C35A65E3EBC}">
      <dgm:prSet custT="1"/>
      <dgm:spPr/>
      <dgm:t>
        <a:bodyPr/>
        <a:lstStyle/>
        <a:p>
          <a:pPr algn="just"/>
          <a:r>
            <a:rPr lang="en-US" sz="1600" dirty="0">
              <a:solidFill>
                <a:schemeClr val="tx1"/>
              </a:solidFill>
              <a:latin typeface="+mj-lt"/>
            </a:rPr>
            <a:t>Here we are using a toy example, with a limited corpus and a very specific subject. Most philosophical issues do not have such clear boundaries and thus an explorational work on the semantic could be rather interesting for scholars before actually going in depth on the matter.</a:t>
          </a:r>
          <a:endParaRPr lang="it-IT" sz="1600" dirty="0">
            <a:solidFill>
              <a:schemeClr val="tx1"/>
            </a:solidFill>
            <a:latin typeface="+mj-lt"/>
          </a:endParaRPr>
        </a:p>
      </dgm:t>
    </dgm:pt>
    <dgm:pt modelId="{4084D7E8-94D8-42DE-BAB7-8756A637A619}" type="parTrans" cxnId="{442EDC96-4D2A-4741-BF02-B202D4E3A5FF}">
      <dgm:prSet/>
      <dgm:spPr/>
      <dgm:t>
        <a:bodyPr/>
        <a:lstStyle/>
        <a:p>
          <a:pPr algn="just"/>
          <a:endParaRPr lang="it-IT" sz="1600">
            <a:latin typeface="+mj-lt"/>
          </a:endParaRPr>
        </a:p>
      </dgm:t>
    </dgm:pt>
    <dgm:pt modelId="{5C2ED86B-5EFA-46BC-AE1E-D055FBDDA340}" type="sibTrans" cxnId="{442EDC96-4D2A-4741-BF02-B202D4E3A5FF}">
      <dgm:prSet/>
      <dgm:spPr/>
      <dgm:t>
        <a:bodyPr/>
        <a:lstStyle/>
        <a:p>
          <a:pPr algn="just"/>
          <a:endParaRPr lang="it-IT" sz="1600">
            <a:latin typeface="+mj-lt"/>
          </a:endParaRPr>
        </a:p>
      </dgm:t>
    </dgm:pt>
    <dgm:pt modelId="{0C466D66-77F1-4DB0-84D5-FEF0EF740E3B}">
      <dgm:prSet custT="1"/>
      <dgm:spPr/>
      <dgm:t>
        <a:bodyPr/>
        <a:lstStyle/>
        <a:p>
          <a:pPr algn="just">
            <a:buNone/>
          </a:pPr>
          <a:r>
            <a:rPr lang="en-US" sz="1600" dirty="0">
              <a:solidFill>
                <a:schemeClr val="tx1"/>
              </a:solidFill>
              <a:latin typeface="+mj-lt"/>
            </a:rPr>
            <a:t>Although familiar with western philosophy, many historians of philosophy field tend to ignore other philosophical movements. Computational tools could help us in searching for correlations between similar philosophical issues tacked by very distant authors (e.g. Chinese or Muslim ones). It may be interesting to see whether such problems were also tackled in different eras and cultures, and if so in which way. Close Reading could be an option, as it was since for ever, but Distant Reading can save us important time and help us finding a good lead. </a:t>
          </a:r>
          <a:endParaRPr lang="it-IT" sz="1600" dirty="0">
            <a:solidFill>
              <a:schemeClr val="tx1"/>
            </a:solidFill>
            <a:latin typeface="+mj-lt"/>
          </a:endParaRPr>
        </a:p>
        <a:p>
          <a:pPr algn="just">
            <a:buNone/>
          </a:pPr>
          <a:endParaRPr lang="it-IT" sz="1600" dirty="0">
            <a:solidFill>
              <a:schemeClr val="tx1"/>
            </a:solidFill>
            <a:latin typeface="+mj-lt"/>
          </a:endParaRPr>
        </a:p>
      </dgm:t>
    </dgm:pt>
    <dgm:pt modelId="{35C726B4-66D8-4770-BE0F-BDBDAC55F921}" type="sibTrans" cxnId="{CDC2735C-135C-4753-AE83-2C8808D400BB}">
      <dgm:prSet/>
      <dgm:spPr/>
      <dgm:t>
        <a:bodyPr/>
        <a:lstStyle/>
        <a:p>
          <a:pPr algn="just"/>
          <a:endParaRPr lang="it-IT" sz="1600">
            <a:latin typeface="+mj-lt"/>
          </a:endParaRPr>
        </a:p>
      </dgm:t>
    </dgm:pt>
    <dgm:pt modelId="{B12F0304-071D-49C9-9F06-AA6820D25949}" type="parTrans" cxnId="{CDC2735C-135C-4753-AE83-2C8808D400BB}">
      <dgm:prSet/>
      <dgm:spPr/>
      <dgm:t>
        <a:bodyPr/>
        <a:lstStyle/>
        <a:p>
          <a:pPr algn="just"/>
          <a:endParaRPr lang="it-IT" sz="1600">
            <a:latin typeface="+mj-lt"/>
          </a:endParaRPr>
        </a:p>
      </dgm:t>
    </dgm:pt>
    <dgm:pt modelId="{5679E68A-E3E9-4EE1-959A-A59AEB0C4B70}">
      <dgm:prSet custT="1"/>
      <dgm:spPr/>
      <dgm:t>
        <a:bodyPr/>
        <a:lstStyle/>
        <a:p>
          <a:pPr algn="just">
            <a:buNone/>
          </a:pPr>
          <a:r>
            <a:rPr lang="en-US" sz="1600" dirty="0">
              <a:solidFill>
                <a:schemeClr val="tx1"/>
              </a:solidFill>
              <a:latin typeface="+mj-lt"/>
            </a:rPr>
            <a:t>Moreover, now we have empirical evidence that there is a clear difference in the way in which authors have been tackled the problem of knowledge. Analytical philosophers would claim that we have finally gained enough evidence to justify our belief about the history of the problem of knowledge.  </a:t>
          </a:r>
          <a:endParaRPr lang="it-IT" sz="1600" dirty="0">
            <a:solidFill>
              <a:schemeClr val="tx1"/>
            </a:solidFill>
            <a:latin typeface="+mj-lt"/>
          </a:endParaRPr>
        </a:p>
        <a:p>
          <a:pPr algn="just">
            <a:buNone/>
          </a:pPr>
          <a:endParaRPr lang="it-IT" sz="1600" dirty="0">
            <a:solidFill>
              <a:schemeClr val="tx1"/>
            </a:solidFill>
            <a:latin typeface="+mj-lt"/>
          </a:endParaRPr>
        </a:p>
      </dgm:t>
    </dgm:pt>
    <dgm:pt modelId="{5384332C-3211-425B-B3B3-825A190E65EF}" type="parTrans" cxnId="{99039C44-47DE-419A-98BB-F5BF11008D18}">
      <dgm:prSet/>
      <dgm:spPr/>
      <dgm:t>
        <a:bodyPr/>
        <a:lstStyle/>
        <a:p>
          <a:endParaRPr lang="it-IT"/>
        </a:p>
      </dgm:t>
    </dgm:pt>
    <dgm:pt modelId="{208C44BD-D150-46AF-B27A-8998268FE941}" type="sibTrans" cxnId="{99039C44-47DE-419A-98BB-F5BF11008D18}">
      <dgm:prSet/>
      <dgm:spPr/>
      <dgm:t>
        <a:bodyPr/>
        <a:lstStyle/>
        <a:p>
          <a:endParaRPr lang="it-IT"/>
        </a:p>
      </dgm:t>
    </dgm:pt>
    <dgm:pt modelId="{19AFB8DE-0BE0-462F-A637-915CF16A0072}" type="pres">
      <dgm:prSet presAssocID="{92A79ACC-6ADE-4D3F-AA8E-A34AB14E7FFC}" presName="vert0" presStyleCnt="0">
        <dgm:presLayoutVars>
          <dgm:dir/>
          <dgm:animOne val="branch"/>
          <dgm:animLvl val="lvl"/>
        </dgm:presLayoutVars>
      </dgm:prSet>
      <dgm:spPr/>
    </dgm:pt>
    <dgm:pt modelId="{DFDC948E-DE86-4B04-BCB0-A77578FCA71B}" type="pres">
      <dgm:prSet presAssocID="{7C7C7C3D-B176-44CB-9478-5C35A65E3EBC}" presName="thickLine" presStyleLbl="alignNode1" presStyleIdx="0" presStyleCnt="3"/>
      <dgm:spPr/>
    </dgm:pt>
    <dgm:pt modelId="{0C1E5CE5-C00D-4DC4-B365-3D118149BAC1}" type="pres">
      <dgm:prSet presAssocID="{7C7C7C3D-B176-44CB-9478-5C35A65E3EBC}" presName="horz1" presStyleCnt="0"/>
      <dgm:spPr/>
    </dgm:pt>
    <dgm:pt modelId="{14B39CFA-C2E5-478E-8ECE-E810FC9B1FB4}" type="pres">
      <dgm:prSet presAssocID="{7C7C7C3D-B176-44CB-9478-5C35A65E3EBC}" presName="tx1" presStyleLbl="revTx" presStyleIdx="0" presStyleCnt="3" custScaleY="57109"/>
      <dgm:spPr/>
    </dgm:pt>
    <dgm:pt modelId="{3D55EB52-5667-4B4E-8CE9-FBB4B08047D3}" type="pres">
      <dgm:prSet presAssocID="{7C7C7C3D-B176-44CB-9478-5C35A65E3EBC}" presName="vert1" presStyleCnt="0"/>
      <dgm:spPr/>
    </dgm:pt>
    <dgm:pt modelId="{B2EAB2FE-6FB7-4332-819C-4CF32642094F}" type="pres">
      <dgm:prSet presAssocID="{0C466D66-77F1-4DB0-84D5-FEF0EF740E3B}" presName="thickLine" presStyleLbl="alignNode1" presStyleIdx="1" presStyleCnt="3"/>
      <dgm:spPr/>
    </dgm:pt>
    <dgm:pt modelId="{23DA795B-11CD-4667-B042-A2763D8CF5AE}" type="pres">
      <dgm:prSet presAssocID="{0C466D66-77F1-4DB0-84D5-FEF0EF740E3B}" presName="horz1" presStyleCnt="0"/>
      <dgm:spPr/>
    </dgm:pt>
    <dgm:pt modelId="{5DF5929D-3551-46EC-85BF-5A5AE7C95B42}" type="pres">
      <dgm:prSet presAssocID="{0C466D66-77F1-4DB0-84D5-FEF0EF740E3B}" presName="tx1" presStyleLbl="revTx" presStyleIdx="1" presStyleCnt="3"/>
      <dgm:spPr/>
    </dgm:pt>
    <dgm:pt modelId="{DD4AA493-4518-4713-AF16-BD9A072CC2A7}" type="pres">
      <dgm:prSet presAssocID="{0C466D66-77F1-4DB0-84D5-FEF0EF740E3B}" presName="vert1" presStyleCnt="0"/>
      <dgm:spPr/>
    </dgm:pt>
    <dgm:pt modelId="{10784EC2-4CF5-4372-9BD9-F7506F9EEBA9}" type="pres">
      <dgm:prSet presAssocID="{5679E68A-E3E9-4EE1-959A-A59AEB0C4B70}" presName="thickLine" presStyleLbl="alignNode1" presStyleIdx="2" presStyleCnt="3"/>
      <dgm:spPr/>
    </dgm:pt>
    <dgm:pt modelId="{F8E4ED4C-3747-462F-8816-A1AB10F50FB9}" type="pres">
      <dgm:prSet presAssocID="{5679E68A-E3E9-4EE1-959A-A59AEB0C4B70}" presName="horz1" presStyleCnt="0"/>
      <dgm:spPr/>
    </dgm:pt>
    <dgm:pt modelId="{CEB48AED-2082-449A-8328-D8F5FA86A4C4}" type="pres">
      <dgm:prSet presAssocID="{5679E68A-E3E9-4EE1-959A-A59AEB0C4B70}" presName="tx1" presStyleLbl="revTx" presStyleIdx="2" presStyleCnt="3"/>
      <dgm:spPr/>
    </dgm:pt>
    <dgm:pt modelId="{549924DC-72D9-4D54-A8B5-CD4F80EEB6ED}" type="pres">
      <dgm:prSet presAssocID="{5679E68A-E3E9-4EE1-959A-A59AEB0C4B70}" presName="vert1" presStyleCnt="0"/>
      <dgm:spPr/>
    </dgm:pt>
  </dgm:ptLst>
  <dgm:cxnLst>
    <dgm:cxn modelId="{9B5E4121-8C75-441F-94B2-E9448EC60405}" type="presOf" srcId="{5679E68A-E3E9-4EE1-959A-A59AEB0C4B70}" destId="{CEB48AED-2082-449A-8328-D8F5FA86A4C4}" srcOrd="0" destOrd="0" presId="urn:microsoft.com/office/officeart/2008/layout/LinedList"/>
    <dgm:cxn modelId="{D8132A33-15E9-4C6B-A25E-23EBF9DC8EA5}" type="presOf" srcId="{92A79ACC-6ADE-4D3F-AA8E-A34AB14E7FFC}" destId="{19AFB8DE-0BE0-462F-A637-915CF16A0072}" srcOrd="0" destOrd="0" presId="urn:microsoft.com/office/officeart/2008/layout/LinedList"/>
    <dgm:cxn modelId="{CDC2735C-135C-4753-AE83-2C8808D400BB}" srcId="{92A79ACC-6ADE-4D3F-AA8E-A34AB14E7FFC}" destId="{0C466D66-77F1-4DB0-84D5-FEF0EF740E3B}" srcOrd="1" destOrd="0" parTransId="{B12F0304-071D-49C9-9F06-AA6820D25949}" sibTransId="{35C726B4-66D8-4770-BE0F-BDBDAC55F921}"/>
    <dgm:cxn modelId="{99039C44-47DE-419A-98BB-F5BF11008D18}" srcId="{92A79ACC-6ADE-4D3F-AA8E-A34AB14E7FFC}" destId="{5679E68A-E3E9-4EE1-959A-A59AEB0C4B70}" srcOrd="2" destOrd="0" parTransId="{5384332C-3211-425B-B3B3-825A190E65EF}" sibTransId="{208C44BD-D150-46AF-B27A-8998268FE941}"/>
    <dgm:cxn modelId="{442EDC96-4D2A-4741-BF02-B202D4E3A5FF}" srcId="{92A79ACC-6ADE-4D3F-AA8E-A34AB14E7FFC}" destId="{7C7C7C3D-B176-44CB-9478-5C35A65E3EBC}" srcOrd="0" destOrd="0" parTransId="{4084D7E8-94D8-42DE-BAB7-8756A637A619}" sibTransId="{5C2ED86B-5EFA-46BC-AE1E-D055FBDDA340}"/>
    <dgm:cxn modelId="{DC7CEEE9-1356-4C0B-9510-F6F18E74595E}" type="presOf" srcId="{7C7C7C3D-B176-44CB-9478-5C35A65E3EBC}" destId="{14B39CFA-C2E5-478E-8ECE-E810FC9B1FB4}" srcOrd="0" destOrd="0" presId="urn:microsoft.com/office/officeart/2008/layout/LinedList"/>
    <dgm:cxn modelId="{789883F0-B070-4E98-8BED-F9898F2A8A80}" type="presOf" srcId="{0C466D66-77F1-4DB0-84D5-FEF0EF740E3B}" destId="{5DF5929D-3551-46EC-85BF-5A5AE7C95B42}" srcOrd="0" destOrd="0" presId="urn:microsoft.com/office/officeart/2008/layout/LinedList"/>
    <dgm:cxn modelId="{7CE41885-2053-42EE-8AAF-6C5F7F5D62EA}" type="presParOf" srcId="{19AFB8DE-0BE0-462F-A637-915CF16A0072}" destId="{DFDC948E-DE86-4B04-BCB0-A77578FCA71B}" srcOrd="0" destOrd="0" presId="urn:microsoft.com/office/officeart/2008/layout/LinedList"/>
    <dgm:cxn modelId="{5B97D66C-1D1B-4353-AA18-FE11873AAE05}" type="presParOf" srcId="{19AFB8DE-0BE0-462F-A637-915CF16A0072}" destId="{0C1E5CE5-C00D-4DC4-B365-3D118149BAC1}" srcOrd="1" destOrd="0" presId="urn:microsoft.com/office/officeart/2008/layout/LinedList"/>
    <dgm:cxn modelId="{4FDA0CFB-9966-4F3E-8F14-FC47708B2446}" type="presParOf" srcId="{0C1E5CE5-C00D-4DC4-B365-3D118149BAC1}" destId="{14B39CFA-C2E5-478E-8ECE-E810FC9B1FB4}" srcOrd="0" destOrd="0" presId="urn:microsoft.com/office/officeart/2008/layout/LinedList"/>
    <dgm:cxn modelId="{8F35CE72-5950-42A9-82D2-183A2BCCDBA1}" type="presParOf" srcId="{0C1E5CE5-C00D-4DC4-B365-3D118149BAC1}" destId="{3D55EB52-5667-4B4E-8CE9-FBB4B08047D3}" srcOrd="1" destOrd="0" presId="urn:microsoft.com/office/officeart/2008/layout/LinedList"/>
    <dgm:cxn modelId="{7F7442CB-4C5F-4507-982E-D5805DBA8768}" type="presParOf" srcId="{19AFB8DE-0BE0-462F-A637-915CF16A0072}" destId="{B2EAB2FE-6FB7-4332-819C-4CF32642094F}" srcOrd="2" destOrd="0" presId="urn:microsoft.com/office/officeart/2008/layout/LinedList"/>
    <dgm:cxn modelId="{4BACB18E-EE6C-4585-A5BB-77DC16AAE156}" type="presParOf" srcId="{19AFB8DE-0BE0-462F-A637-915CF16A0072}" destId="{23DA795B-11CD-4667-B042-A2763D8CF5AE}" srcOrd="3" destOrd="0" presId="urn:microsoft.com/office/officeart/2008/layout/LinedList"/>
    <dgm:cxn modelId="{A2550EB9-930B-486C-A2F2-DCDE40276E33}" type="presParOf" srcId="{23DA795B-11CD-4667-B042-A2763D8CF5AE}" destId="{5DF5929D-3551-46EC-85BF-5A5AE7C95B42}" srcOrd="0" destOrd="0" presId="urn:microsoft.com/office/officeart/2008/layout/LinedList"/>
    <dgm:cxn modelId="{97983E5C-28EC-49F1-B31D-19356BFB8804}" type="presParOf" srcId="{23DA795B-11CD-4667-B042-A2763D8CF5AE}" destId="{DD4AA493-4518-4713-AF16-BD9A072CC2A7}" srcOrd="1" destOrd="0" presId="urn:microsoft.com/office/officeart/2008/layout/LinedList"/>
    <dgm:cxn modelId="{105324C2-4BA9-4F72-9D24-4928035E2244}" type="presParOf" srcId="{19AFB8DE-0BE0-462F-A637-915CF16A0072}" destId="{10784EC2-4CF5-4372-9BD9-F7506F9EEBA9}" srcOrd="4" destOrd="0" presId="urn:microsoft.com/office/officeart/2008/layout/LinedList"/>
    <dgm:cxn modelId="{B56716D5-9C55-47FA-8E4F-D02D4F95C061}" type="presParOf" srcId="{19AFB8DE-0BE0-462F-A637-915CF16A0072}" destId="{F8E4ED4C-3747-462F-8816-A1AB10F50FB9}" srcOrd="5" destOrd="0" presId="urn:microsoft.com/office/officeart/2008/layout/LinedList"/>
    <dgm:cxn modelId="{87DA1C72-911D-4B72-A06C-80105E537016}" type="presParOf" srcId="{F8E4ED4C-3747-462F-8816-A1AB10F50FB9}" destId="{CEB48AED-2082-449A-8328-D8F5FA86A4C4}" srcOrd="0" destOrd="0" presId="urn:microsoft.com/office/officeart/2008/layout/LinedList"/>
    <dgm:cxn modelId="{C5270284-4DCD-4C94-A085-72AABF459285}" type="presParOf" srcId="{F8E4ED4C-3747-462F-8816-A1AB10F50FB9}" destId="{549924DC-72D9-4D54-A8B5-CD4F80EEB6E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92A79ACC-6ADE-4D3F-AA8E-A34AB14E7FFC}" type="doc">
      <dgm:prSet loTypeId="urn:microsoft.com/office/officeart/2008/layout/LinedList" loCatId="list" qsTypeId="urn:microsoft.com/office/officeart/2005/8/quickstyle/simple5" qsCatId="simple" csTypeId="urn:microsoft.com/office/officeart/2005/8/colors/colorful5" csCatId="colorful" phldr="1"/>
      <dgm:spPr/>
      <dgm:t>
        <a:bodyPr/>
        <a:lstStyle/>
        <a:p>
          <a:endParaRPr lang="it-IT"/>
        </a:p>
      </dgm:t>
    </dgm:pt>
    <dgm:pt modelId="{2317B8F4-A268-46E2-B8F2-53FCEA060E66}">
      <dgm:prSet custT="1"/>
      <dgm:spPr/>
      <dgm:t>
        <a:bodyPr/>
        <a:lstStyle/>
        <a:p>
          <a:r>
            <a:rPr lang="en-US" sz="2000" dirty="0">
              <a:latin typeface="+mj-lt"/>
              <a:hlinkClick xmlns:r="http://schemas.openxmlformats.org/officeDocument/2006/relationships" r:id="rId1"/>
            </a:rPr>
            <a:t>Shashank Kapadia, Topic Modeling in Python: Latent Dirichlet Allocation (LDA): How to get started with topic modeling using LDA in Python</a:t>
          </a:r>
          <a:endParaRPr lang="en-US" sz="2000" dirty="0">
            <a:latin typeface="+mj-lt"/>
          </a:endParaRPr>
        </a:p>
      </dgm:t>
    </dgm:pt>
    <dgm:pt modelId="{B68559D1-7B57-4665-AFA6-877C47E3EE41}" type="parTrans" cxnId="{AE9BCEFC-615E-407A-A696-65A8737CBA6E}">
      <dgm:prSet/>
      <dgm:spPr/>
      <dgm:t>
        <a:bodyPr/>
        <a:lstStyle/>
        <a:p>
          <a:endParaRPr lang="it-IT" sz="2000"/>
        </a:p>
      </dgm:t>
    </dgm:pt>
    <dgm:pt modelId="{EE887A2F-7C8A-43EA-8657-72956A8A64F4}" type="sibTrans" cxnId="{AE9BCEFC-615E-407A-A696-65A8737CBA6E}">
      <dgm:prSet/>
      <dgm:spPr/>
      <dgm:t>
        <a:bodyPr/>
        <a:lstStyle/>
        <a:p>
          <a:endParaRPr lang="it-IT" sz="2000"/>
        </a:p>
      </dgm:t>
    </dgm:pt>
    <dgm:pt modelId="{7A3849F6-A2D4-47F3-B3D4-507E3EBA07A6}">
      <dgm:prSet custT="1"/>
      <dgm:spPr/>
      <dgm:t>
        <a:bodyPr/>
        <a:lstStyle/>
        <a:p>
          <a:r>
            <a:rPr lang="en-US" sz="2000" dirty="0">
              <a:latin typeface="+mj-lt"/>
            </a:rPr>
            <a:t>Shawn Graham, Scott </a:t>
          </a:r>
          <a:r>
            <a:rPr lang="en-US" sz="2000" dirty="0" err="1">
              <a:latin typeface="+mj-lt"/>
            </a:rPr>
            <a:t>Weingart</a:t>
          </a:r>
          <a:r>
            <a:rPr lang="en-US" sz="2000" dirty="0">
              <a:latin typeface="+mj-lt"/>
            </a:rPr>
            <a:t>, and Ian Milligan, </a:t>
          </a:r>
          <a:r>
            <a:rPr lang="en-US" sz="2000" dirty="0">
              <a:latin typeface="+mj-lt"/>
              <a:hlinkClick xmlns:r="http://schemas.openxmlformats.org/officeDocument/2006/relationships" r:id="rId2"/>
            </a:rPr>
            <a:t>Getting Started with Topic Modeling and MALLET</a:t>
          </a:r>
          <a:endParaRPr lang="en-US" sz="2000" dirty="0">
            <a:latin typeface="+mj-lt"/>
          </a:endParaRPr>
        </a:p>
      </dgm:t>
    </dgm:pt>
    <dgm:pt modelId="{363B9861-E1BA-4308-AFCD-1904DF30ED76}" type="parTrans" cxnId="{E8E69A04-594D-4A4D-96F4-BBD7383AAB8F}">
      <dgm:prSet/>
      <dgm:spPr/>
      <dgm:t>
        <a:bodyPr/>
        <a:lstStyle/>
        <a:p>
          <a:endParaRPr lang="it-IT" sz="2000"/>
        </a:p>
      </dgm:t>
    </dgm:pt>
    <dgm:pt modelId="{81FC8045-04D2-4F69-A2AB-5F9DD1A57201}" type="sibTrans" cxnId="{E8E69A04-594D-4A4D-96F4-BBD7383AAB8F}">
      <dgm:prSet/>
      <dgm:spPr/>
      <dgm:t>
        <a:bodyPr/>
        <a:lstStyle/>
        <a:p>
          <a:endParaRPr lang="it-IT" sz="2000"/>
        </a:p>
      </dgm:t>
    </dgm:pt>
    <dgm:pt modelId="{DCF46163-C8ED-4291-8FCE-55D49746D6FD}">
      <dgm:prSet custT="1"/>
      <dgm:spPr/>
      <dgm:t>
        <a:bodyPr/>
        <a:lstStyle/>
        <a:p>
          <a:r>
            <a:rPr lang="en-US" sz="2000" dirty="0">
              <a:latin typeface="+mj-lt"/>
            </a:rPr>
            <a:t>Matthew J. Lavin, </a:t>
          </a:r>
          <a:r>
            <a:rPr lang="en-US" sz="2000" dirty="0">
              <a:latin typeface="+mj-lt"/>
              <a:hlinkClick xmlns:r="http://schemas.openxmlformats.org/officeDocument/2006/relationships" r:id="rId3"/>
            </a:rPr>
            <a:t>Analyzing Documents with TF-IDF</a:t>
          </a:r>
          <a:endParaRPr lang="en-US" sz="2000" dirty="0">
            <a:latin typeface="+mj-lt"/>
          </a:endParaRPr>
        </a:p>
      </dgm:t>
    </dgm:pt>
    <dgm:pt modelId="{ABBB2049-DEA5-402A-BA27-1268FEAF51C9}" type="parTrans" cxnId="{CA76582E-42A2-4676-9DAD-F79CEB9D87DD}">
      <dgm:prSet/>
      <dgm:spPr/>
      <dgm:t>
        <a:bodyPr/>
        <a:lstStyle/>
        <a:p>
          <a:endParaRPr lang="it-IT" sz="2000"/>
        </a:p>
      </dgm:t>
    </dgm:pt>
    <dgm:pt modelId="{B4A493CB-00B2-4F79-B221-F1FF4A98268C}" type="sibTrans" cxnId="{CA76582E-42A2-4676-9DAD-F79CEB9D87DD}">
      <dgm:prSet/>
      <dgm:spPr/>
      <dgm:t>
        <a:bodyPr/>
        <a:lstStyle/>
        <a:p>
          <a:endParaRPr lang="it-IT" sz="2000"/>
        </a:p>
      </dgm:t>
    </dgm:pt>
    <dgm:pt modelId="{7FA0E919-6F18-405D-89D7-3A92EC9D16B8}">
      <dgm:prSet custT="1"/>
      <dgm:spPr/>
      <dgm:t>
        <a:bodyPr/>
        <a:lstStyle/>
        <a:p>
          <a:r>
            <a:rPr lang="en-US" sz="2000" dirty="0">
              <a:latin typeface="+mj-lt"/>
            </a:rPr>
            <a:t>Code and textual sources at the </a:t>
          </a:r>
          <a:r>
            <a:rPr lang="en-US" sz="2000" dirty="0" err="1">
              <a:latin typeface="+mj-lt"/>
              <a:hlinkClick xmlns:r="http://schemas.openxmlformats.org/officeDocument/2006/relationships" r:id="rId4"/>
            </a:rPr>
            <a:t>Github</a:t>
          </a:r>
          <a:r>
            <a:rPr lang="en-US" sz="2000" dirty="0">
              <a:latin typeface="+mj-lt"/>
              <a:hlinkClick xmlns:r="http://schemas.openxmlformats.org/officeDocument/2006/relationships" r:id="rId4"/>
            </a:rPr>
            <a:t> repository</a:t>
          </a:r>
          <a:endParaRPr lang="en-US" sz="2000" dirty="0">
            <a:latin typeface="+mj-lt"/>
          </a:endParaRPr>
        </a:p>
      </dgm:t>
    </dgm:pt>
    <dgm:pt modelId="{3894F0E3-F3EF-449A-A23A-4F86CDCFFC48}" type="parTrans" cxnId="{33EF2BA4-13A1-43EC-ABA7-B87766836341}">
      <dgm:prSet/>
      <dgm:spPr/>
      <dgm:t>
        <a:bodyPr/>
        <a:lstStyle/>
        <a:p>
          <a:endParaRPr lang="it-IT" sz="2000"/>
        </a:p>
      </dgm:t>
    </dgm:pt>
    <dgm:pt modelId="{07A8A59F-00E9-4860-8E56-5ACA771E8181}" type="sibTrans" cxnId="{33EF2BA4-13A1-43EC-ABA7-B87766836341}">
      <dgm:prSet/>
      <dgm:spPr/>
      <dgm:t>
        <a:bodyPr/>
        <a:lstStyle/>
        <a:p>
          <a:endParaRPr lang="it-IT" sz="2000"/>
        </a:p>
      </dgm:t>
    </dgm:pt>
    <dgm:pt modelId="{6641E44E-9ED5-47DA-B119-558EDB2687E1}">
      <dgm:prSet custT="1"/>
      <dgm:spPr/>
      <dgm:t>
        <a:bodyPr/>
        <a:lstStyle/>
        <a:p>
          <a:r>
            <a:rPr lang="en-US" sz="2000" dirty="0">
              <a:latin typeface="+mj-lt"/>
            </a:rPr>
            <a:t>C. Sievert and K. E. Shirley, </a:t>
          </a:r>
          <a:r>
            <a:rPr lang="en-US" sz="2000" i="1" dirty="0" err="1">
              <a:latin typeface="+mj-lt"/>
            </a:rPr>
            <a:t>LDAvis</a:t>
          </a:r>
          <a:r>
            <a:rPr lang="en-US" sz="2000" i="1" dirty="0">
              <a:latin typeface="+mj-lt"/>
            </a:rPr>
            <a:t>: A method for visualizing and interpreting topics</a:t>
          </a:r>
          <a:r>
            <a:rPr lang="en-US" sz="2000" dirty="0">
              <a:latin typeface="+mj-lt"/>
            </a:rPr>
            <a:t>, 2014.</a:t>
          </a:r>
        </a:p>
      </dgm:t>
    </dgm:pt>
    <dgm:pt modelId="{13FA2BCE-A727-4C02-8B0E-B58BA2679289}" type="parTrans" cxnId="{A67CEC07-8A15-4465-915C-FF1FB0B8A59F}">
      <dgm:prSet/>
      <dgm:spPr/>
      <dgm:t>
        <a:bodyPr/>
        <a:lstStyle/>
        <a:p>
          <a:endParaRPr lang="it-IT" sz="2000"/>
        </a:p>
      </dgm:t>
    </dgm:pt>
    <dgm:pt modelId="{49F9EFB1-EC08-4297-A437-38EDDC2E0189}" type="sibTrans" cxnId="{A67CEC07-8A15-4465-915C-FF1FB0B8A59F}">
      <dgm:prSet/>
      <dgm:spPr/>
      <dgm:t>
        <a:bodyPr/>
        <a:lstStyle/>
        <a:p>
          <a:endParaRPr lang="it-IT" sz="2000"/>
        </a:p>
      </dgm:t>
    </dgm:pt>
    <dgm:pt modelId="{538E33AA-78F3-4DC6-9D36-4776254FD2A7}">
      <dgm:prSet custT="1"/>
      <dgm:spPr/>
      <dgm:t>
        <a:bodyPr/>
        <a:lstStyle/>
        <a:p>
          <a:r>
            <a:rPr lang="en-US" sz="2000" b="0" i="0" dirty="0">
              <a:latin typeface="+mj-lt"/>
            </a:rPr>
            <a:t>Ted Underwood, </a:t>
          </a:r>
          <a:r>
            <a:rPr lang="en-US" sz="2000" b="0" i="1" dirty="0">
              <a:latin typeface="+mj-lt"/>
            </a:rPr>
            <a:t>Distant Horizons: Digital Evidence and Literary Change</a:t>
          </a:r>
          <a:r>
            <a:rPr lang="en-US" sz="2000" b="0" i="0" dirty="0">
              <a:latin typeface="+mj-lt"/>
            </a:rPr>
            <a:t>, University of Chicago Press, 2019.</a:t>
          </a:r>
          <a:endParaRPr lang="en-US" sz="2000" dirty="0">
            <a:latin typeface="+mj-lt"/>
          </a:endParaRPr>
        </a:p>
      </dgm:t>
    </dgm:pt>
    <dgm:pt modelId="{958B171E-1A28-440B-80F7-A475B157BC26}" type="parTrans" cxnId="{C0FF920D-588C-4667-AE3C-0F872CD5FA79}">
      <dgm:prSet/>
      <dgm:spPr/>
      <dgm:t>
        <a:bodyPr/>
        <a:lstStyle/>
        <a:p>
          <a:endParaRPr lang="it-IT" sz="2000"/>
        </a:p>
      </dgm:t>
    </dgm:pt>
    <dgm:pt modelId="{6C81C634-8DA5-4BD6-B8E3-62908A62E820}" type="sibTrans" cxnId="{C0FF920D-588C-4667-AE3C-0F872CD5FA79}">
      <dgm:prSet/>
      <dgm:spPr/>
      <dgm:t>
        <a:bodyPr/>
        <a:lstStyle/>
        <a:p>
          <a:endParaRPr lang="it-IT" sz="2000"/>
        </a:p>
      </dgm:t>
    </dgm:pt>
    <dgm:pt modelId="{19AFB8DE-0BE0-462F-A637-915CF16A0072}" type="pres">
      <dgm:prSet presAssocID="{92A79ACC-6ADE-4D3F-AA8E-A34AB14E7FFC}" presName="vert0" presStyleCnt="0">
        <dgm:presLayoutVars>
          <dgm:dir/>
          <dgm:animOne val="branch"/>
          <dgm:animLvl val="lvl"/>
        </dgm:presLayoutVars>
      </dgm:prSet>
      <dgm:spPr/>
    </dgm:pt>
    <dgm:pt modelId="{2CF98C33-80D8-4501-B167-657620CAE2F1}" type="pres">
      <dgm:prSet presAssocID="{2317B8F4-A268-46E2-B8F2-53FCEA060E66}" presName="thickLine" presStyleLbl="alignNode1" presStyleIdx="0" presStyleCnt="6"/>
      <dgm:spPr/>
    </dgm:pt>
    <dgm:pt modelId="{0B161395-8AEC-46B7-B350-3D95F4C98554}" type="pres">
      <dgm:prSet presAssocID="{2317B8F4-A268-46E2-B8F2-53FCEA060E66}" presName="horz1" presStyleCnt="0"/>
      <dgm:spPr/>
    </dgm:pt>
    <dgm:pt modelId="{86B9BCD8-E029-4158-A72F-95279EC0A2AF}" type="pres">
      <dgm:prSet presAssocID="{2317B8F4-A268-46E2-B8F2-53FCEA060E66}" presName="tx1" presStyleLbl="revTx" presStyleIdx="0" presStyleCnt="6"/>
      <dgm:spPr/>
    </dgm:pt>
    <dgm:pt modelId="{60622F67-D746-4FAE-8078-D32EB1CDD60A}" type="pres">
      <dgm:prSet presAssocID="{2317B8F4-A268-46E2-B8F2-53FCEA060E66}" presName="vert1" presStyleCnt="0"/>
      <dgm:spPr/>
    </dgm:pt>
    <dgm:pt modelId="{046D9698-7834-4CC1-BD78-3458A8BE3987}" type="pres">
      <dgm:prSet presAssocID="{7A3849F6-A2D4-47F3-B3D4-507E3EBA07A6}" presName="thickLine" presStyleLbl="alignNode1" presStyleIdx="1" presStyleCnt="6"/>
      <dgm:spPr/>
    </dgm:pt>
    <dgm:pt modelId="{8B440A14-5594-4905-9A26-42F48873311C}" type="pres">
      <dgm:prSet presAssocID="{7A3849F6-A2D4-47F3-B3D4-507E3EBA07A6}" presName="horz1" presStyleCnt="0"/>
      <dgm:spPr/>
    </dgm:pt>
    <dgm:pt modelId="{A8C3AE42-94D8-48BA-97B4-E69AC10424E1}" type="pres">
      <dgm:prSet presAssocID="{7A3849F6-A2D4-47F3-B3D4-507E3EBA07A6}" presName="tx1" presStyleLbl="revTx" presStyleIdx="1" presStyleCnt="6"/>
      <dgm:spPr/>
    </dgm:pt>
    <dgm:pt modelId="{784868F3-E977-41FB-9E66-0BC6885CF11F}" type="pres">
      <dgm:prSet presAssocID="{7A3849F6-A2D4-47F3-B3D4-507E3EBA07A6}" presName="vert1" presStyleCnt="0"/>
      <dgm:spPr/>
    </dgm:pt>
    <dgm:pt modelId="{F8A8B3A0-24AB-4E84-971A-0E502974C72F}" type="pres">
      <dgm:prSet presAssocID="{DCF46163-C8ED-4291-8FCE-55D49746D6FD}" presName="thickLine" presStyleLbl="alignNode1" presStyleIdx="2" presStyleCnt="6"/>
      <dgm:spPr/>
    </dgm:pt>
    <dgm:pt modelId="{DF5990AF-029E-44ED-AB81-C197E72D16DB}" type="pres">
      <dgm:prSet presAssocID="{DCF46163-C8ED-4291-8FCE-55D49746D6FD}" presName="horz1" presStyleCnt="0"/>
      <dgm:spPr/>
    </dgm:pt>
    <dgm:pt modelId="{7DBAFFC0-AC65-480C-96AA-901C4595A79D}" type="pres">
      <dgm:prSet presAssocID="{DCF46163-C8ED-4291-8FCE-55D49746D6FD}" presName="tx1" presStyleLbl="revTx" presStyleIdx="2" presStyleCnt="6"/>
      <dgm:spPr/>
    </dgm:pt>
    <dgm:pt modelId="{B908D6B0-1CB2-4F54-898F-28653E3D8F68}" type="pres">
      <dgm:prSet presAssocID="{DCF46163-C8ED-4291-8FCE-55D49746D6FD}" presName="vert1" presStyleCnt="0"/>
      <dgm:spPr/>
    </dgm:pt>
    <dgm:pt modelId="{EA525438-ED54-4AE5-9B20-718A4CA075E2}" type="pres">
      <dgm:prSet presAssocID="{6641E44E-9ED5-47DA-B119-558EDB2687E1}" presName="thickLine" presStyleLbl="alignNode1" presStyleIdx="3" presStyleCnt="6"/>
      <dgm:spPr/>
    </dgm:pt>
    <dgm:pt modelId="{C36CBF04-7815-44A3-9AFD-1B7052D66F97}" type="pres">
      <dgm:prSet presAssocID="{6641E44E-9ED5-47DA-B119-558EDB2687E1}" presName="horz1" presStyleCnt="0"/>
      <dgm:spPr/>
    </dgm:pt>
    <dgm:pt modelId="{1F73CF65-4785-4B9E-800D-0EB10602EFD7}" type="pres">
      <dgm:prSet presAssocID="{6641E44E-9ED5-47DA-B119-558EDB2687E1}" presName="tx1" presStyleLbl="revTx" presStyleIdx="3" presStyleCnt="6"/>
      <dgm:spPr/>
    </dgm:pt>
    <dgm:pt modelId="{40406332-65F2-424F-A64D-054685770E24}" type="pres">
      <dgm:prSet presAssocID="{6641E44E-9ED5-47DA-B119-558EDB2687E1}" presName="vert1" presStyleCnt="0"/>
      <dgm:spPr/>
    </dgm:pt>
    <dgm:pt modelId="{165B59A4-A530-48B3-A88B-08F2EF836E3D}" type="pres">
      <dgm:prSet presAssocID="{538E33AA-78F3-4DC6-9D36-4776254FD2A7}" presName="thickLine" presStyleLbl="alignNode1" presStyleIdx="4" presStyleCnt="6"/>
      <dgm:spPr/>
    </dgm:pt>
    <dgm:pt modelId="{2C44BE1D-CBD8-47C8-A6F0-882B50D92AEE}" type="pres">
      <dgm:prSet presAssocID="{538E33AA-78F3-4DC6-9D36-4776254FD2A7}" presName="horz1" presStyleCnt="0"/>
      <dgm:spPr/>
    </dgm:pt>
    <dgm:pt modelId="{10D6BE90-3042-4E39-BA4D-56A325C07BD7}" type="pres">
      <dgm:prSet presAssocID="{538E33AA-78F3-4DC6-9D36-4776254FD2A7}" presName="tx1" presStyleLbl="revTx" presStyleIdx="4" presStyleCnt="6"/>
      <dgm:spPr/>
    </dgm:pt>
    <dgm:pt modelId="{1345E53A-24E3-48D6-A97C-312D798BE176}" type="pres">
      <dgm:prSet presAssocID="{538E33AA-78F3-4DC6-9D36-4776254FD2A7}" presName="vert1" presStyleCnt="0"/>
      <dgm:spPr/>
    </dgm:pt>
    <dgm:pt modelId="{783468D0-A914-4A27-B95D-6CAA56B32E97}" type="pres">
      <dgm:prSet presAssocID="{7FA0E919-6F18-405D-89D7-3A92EC9D16B8}" presName="thickLine" presStyleLbl="alignNode1" presStyleIdx="5" presStyleCnt="6"/>
      <dgm:spPr/>
    </dgm:pt>
    <dgm:pt modelId="{BF0261F1-8ECC-4534-9CE8-E81244C07428}" type="pres">
      <dgm:prSet presAssocID="{7FA0E919-6F18-405D-89D7-3A92EC9D16B8}" presName="horz1" presStyleCnt="0"/>
      <dgm:spPr/>
    </dgm:pt>
    <dgm:pt modelId="{4A839264-5E18-4EED-9F99-83DD26CFF302}" type="pres">
      <dgm:prSet presAssocID="{7FA0E919-6F18-405D-89D7-3A92EC9D16B8}" presName="tx1" presStyleLbl="revTx" presStyleIdx="5" presStyleCnt="6"/>
      <dgm:spPr/>
    </dgm:pt>
    <dgm:pt modelId="{7215669D-421A-4858-AA92-7B08A66FCF4B}" type="pres">
      <dgm:prSet presAssocID="{7FA0E919-6F18-405D-89D7-3A92EC9D16B8}" presName="vert1" presStyleCnt="0"/>
      <dgm:spPr/>
    </dgm:pt>
  </dgm:ptLst>
  <dgm:cxnLst>
    <dgm:cxn modelId="{E8E69A04-594D-4A4D-96F4-BBD7383AAB8F}" srcId="{92A79ACC-6ADE-4D3F-AA8E-A34AB14E7FFC}" destId="{7A3849F6-A2D4-47F3-B3D4-507E3EBA07A6}" srcOrd="1" destOrd="0" parTransId="{363B9861-E1BA-4308-AFCD-1904DF30ED76}" sibTransId="{81FC8045-04D2-4F69-A2AB-5F9DD1A57201}"/>
    <dgm:cxn modelId="{A67CEC07-8A15-4465-915C-FF1FB0B8A59F}" srcId="{92A79ACC-6ADE-4D3F-AA8E-A34AB14E7FFC}" destId="{6641E44E-9ED5-47DA-B119-558EDB2687E1}" srcOrd="3" destOrd="0" parTransId="{13FA2BCE-A727-4C02-8B0E-B58BA2679289}" sibTransId="{49F9EFB1-EC08-4297-A437-38EDDC2E0189}"/>
    <dgm:cxn modelId="{C0FF920D-588C-4667-AE3C-0F872CD5FA79}" srcId="{92A79ACC-6ADE-4D3F-AA8E-A34AB14E7FFC}" destId="{538E33AA-78F3-4DC6-9D36-4776254FD2A7}" srcOrd="4" destOrd="0" parTransId="{958B171E-1A28-440B-80F7-A475B157BC26}" sibTransId="{6C81C634-8DA5-4BD6-B8E3-62908A62E820}"/>
    <dgm:cxn modelId="{8872590F-76FE-4243-9B56-FCAFE4BA3482}" type="presOf" srcId="{7FA0E919-6F18-405D-89D7-3A92EC9D16B8}" destId="{4A839264-5E18-4EED-9F99-83DD26CFF302}" srcOrd="0" destOrd="0" presId="urn:microsoft.com/office/officeart/2008/layout/LinedList"/>
    <dgm:cxn modelId="{E408D31F-8337-45DE-AE30-7F1AD0D4C1A1}" type="presOf" srcId="{DCF46163-C8ED-4291-8FCE-55D49746D6FD}" destId="{7DBAFFC0-AC65-480C-96AA-901C4595A79D}" srcOrd="0" destOrd="0" presId="urn:microsoft.com/office/officeart/2008/layout/LinedList"/>
    <dgm:cxn modelId="{CA76582E-42A2-4676-9DAD-F79CEB9D87DD}" srcId="{92A79ACC-6ADE-4D3F-AA8E-A34AB14E7FFC}" destId="{DCF46163-C8ED-4291-8FCE-55D49746D6FD}" srcOrd="2" destOrd="0" parTransId="{ABBB2049-DEA5-402A-BA27-1268FEAF51C9}" sibTransId="{B4A493CB-00B2-4F79-B221-F1FF4A98268C}"/>
    <dgm:cxn modelId="{D8132A33-15E9-4C6B-A25E-23EBF9DC8EA5}" type="presOf" srcId="{92A79ACC-6ADE-4D3F-AA8E-A34AB14E7FFC}" destId="{19AFB8DE-0BE0-462F-A637-915CF16A0072}" srcOrd="0" destOrd="0" presId="urn:microsoft.com/office/officeart/2008/layout/LinedList"/>
    <dgm:cxn modelId="{2D013B41-7E5A-4343-8CD2-DD53A4AA30FC}" type="presOf" srcId="{2317B8F4-A268-46E2-B8F2-53FCEA060E66}" destId="{86B9BCD8-E029-4158-A72F-95279EC0A2AF}" srcOrd="0" destOrd="0" presId="urn:microsoft.com/office/officeart/2008/layout/LinedList"/>
    <dgm:cxn modelId="{EB909D71-9354-4653-A771-02AC4618D5E6}" type="presOf" srcId="{6641E44E-9ED5-47DA-B119-558EDB2687E1}" destId="{1F73CF65-4785-4B9E-800D-0EB10602EFD7}" srcOrd="0" destOrd="0" presId="urn:microsoft.com/office/officeart/2008/layout/LinedList"/>
    <dgm:cxn modelId="{CDE9DB74-CDEB-40FA-895C-D606222762A4}" type="presOf" srcId="{7A3849F6-A2D4-47F3-B3D4-507E3EBA07A6}" destId="{A8C3AE42-94D8-48BA-97B4-E69AC10424E1}" srcOrd="0" destOrd="0" presId="urn:microsoft.com/office/officeart/2008/layout/LinedList"/>
    <dgm:cxn modelId="{47D6F483-A850-4ABE-A252-E475388A20BC}" type="presOf" srcId="{538E33AA-78F3-4DC6-9D36-4776254FD2A7}" destId="{10D6BE90-3042-4E39-BA4D-56A325C07BD7}" srcOrd="0" destOrd="0" presId="urn:microsoft.com/office/officeart/2008/layout/LinedList"/>
    <dgm:cxn modelId="{33EF2BA4-13A1-43EC-ABA7-B87766836341}" srcId="{92A79ACC-6ADE-4D3F-AA8E-A34AB14E7FFC}" destId="{7FA0E919-6F18-405D-89D7-3A92EC9D16B8}" srcOrd="5" destOrd="0" parTransId="{3894F0E3-F3EF-449A-A23A-4F86CDCFFC48}" sibTransId="{07A8A59F-00E9-4860-8E56-5ACA771E8181}"/>
    <dgm:cxn modelId="{AE9BCEFC-615E-407A-A696-65A8737CBA6E}" srcId="{92A79ACC-6ADE-4D3F-AA8E-A34AB14E7FFC}" destId="{2317B8F4-A268-46E2-B8F2-53FCEA060E66}" srcOrd="0" destOrd="0" parTransId="{B68559D1-7B57-4665-AFA6-877C47E3EE41}" sibTransId="{EE887A2F-7C8A-43EA-8657-72956A8A64F4}"/>
    <dgm:cxn modelId="{92D7557F-4D96-4D55-B73C-70C869AACCE4}" type="presParOf" srcId="{19AFB8DE-0BE0-462F-A637-915CF16A0072}" destId="{2CF98C33-80D8-4501-B167-657620CAE2F1}" srcOrd="0" destOrd="0" presId="urn:microsoft.com/office/officeart/2008/layout/LinedList"/>
    <dgm:cxn modelId="{D72609EA-BA4E-4AD3-8AB6-04641FB96FB6}" type="presParOf" srcId="{19AFB8DE-0BE0-462F-A637-915CF16A0072}" destId="{0B161395-8AEC-46B7-B350-3D95F4C98554}" srcOrd="1" destOrd="0" presId="urn:microsoft.com/office/officeart/2008/layout/LinedList"/>
    <dgm:cxn modelId="{3454F743-6421-440A-B3DF-63B803A2A083}" type="presParOf" srcId="{0B161395-8AEC-46B7-B350-3D95F4C98554}" destId="{86B9BCD8-E029-4158-A72F-95279EC0A2AF}" srcOrd="0" destOrd="0" presId="urn:microsoft.com/office/officeart/2008/layout/LinedList"/>
    <dgm:cxn modelId="{74759F32-BFFE-434F-A98E-2346BC706452}" type="presParOf" srcId="{0B161395-8AEC-46B7-B350-3D95F4C98554}" destId="{60622F67-D746-4FAE-8078-D32EB1CDD60A}" srcOrd="1" destOrd="0" presId="urn:microsoft.com/office/officeart/2008/layout/LinedList"/>
    <dgm:cxn modelId="{87B83E83-525E-4F12-8BB2-E1E594766268}" type="presParOf" srcId="{19AFB8DE-0BE0-462F-A637-915CF16A0072}" destId="{046D9698-7834-4CC1-BD78-3458A8BE3987}" srcOrd="2" destOrd="0" presId="urn:microsoft.com/office/officeart/2008/layout/LinedList"/>
    <dgm:cxn modelId="{1CD6D42F-41BF-4A7F-8CE4-94A2807040B0}" type="presParOf" srcId="{19AFB8DE-0BE0-462F-A637-915CF16A0072}" destId="{8B440A14-5594-4905-9A26-42F48873311C}" srcOrd="3" destOrd="0" presId="urn:microsoft.com/office/officeart/2008/layout/LinedList"/>
    <dgm:cxn modelId="{7A5A0E62-9AB0-4B41-9F71-3097E66E80CD}" type="presParOf" srcId="{8B440A14-5594-4905-9A26-42F48873311C}" destId="{A8C3AE42-94D8-48BA-97B4-E69AC10424E1}" srcOrd="0" destOrd="0" presId="urn:microsoft.com/office/officeart/2008/layout/LinedList"/>
    <dgm:cxn modelId="{0CBC384F-F36C-4A4B-A666-F1B87E398BA0}" type="presParOf" srcId="{8B440A14-5594-4905-9A26-42F48873311C}" destId="{784868F3-E977-41FB-9E66-0BC6885CF11F}" srcOrd="1" destOrd="0" presId="urn:microsoft.com/office/officeart/2008/layout/LinedList"/>
    <dgm:cxn modelId="{E6C4B686-BB08-45EF-A9B9-CEC925FF55A3}" type="presParOf" srcId="{19AFB8DE-0BE0-462F-A637-915CF16A0072}" destId="{F8A8B3A0-24AB-4E84-971A-0E502974C72F}" srcOrd="4" destOrd="0" presId="urn:microsoft.com/office/officeart/2008/layout/LinedList"/>
    <dgm:cxn modelId="{F7B9AAC9-7AF7-40B4-AEA2-040B4A252ED7}" type="presParOf" srcId="{19AFB8DE-0BE0-462F-A637-915CF16A0072}" destId="{DF5990AF-029E-44ED-AB81-C197E72D16DB}" srcOrd="5" destOrd="0" presId="urn:microsoft.com/office/officeart/2008/layout/LinedList"/>
    <dgm:cxn modelId="{6C7AB278-8631-4A2F-9E90-7FEF2A90AE83}" type="presParOf" srcId="{DF5990AF-029E-44ED-AB81-C197E72D16DB}" destId="{7DBAFFC0-AC65-480C-96AA-901C4595A79D}" srcOrd="0" destOrd="0" presId="urn:microsoft.com/office/officeart/2008/layout/LinedList"/>
    <dgm:cxn modelId="{258D1FD0-EE97-4DC9-B3BA-C29504353681}" type="presParOf" srcId="{DF5990AF-029E-44ED-AB81-C197E72D16DB}" destId="{B908D6B0-1CB2-4F54-898F-28653E3D8F68}" srcOrd="1" destOrd="0" presId="urn:microsoft.com/office/officeart/2008/layout/LinedList"/>
    <dgm:cxn modelId="{37087278-7B94-4E47-9CA4-7BAFE6E74473}" type="presParOf" srcId="{19AFB8DE-0BE0-462F-A637-915CF16A0072}" destId="{EA525438-ED54-4AE5-9B20-718A4CA075E2}" srcOrd="6" destOrd="0" presId="urn:microsoft.com/office/officeart/2008/layout/LinedList"/>
    <dgm:cxn modelId="{8F26E6B4-1A7A-4AA6-9542-6D9945AF96F0}" type="presParOf" srcId="{19AFB8DE-0BE0-462F-A637-915CF16A0072}" destId="{C36CBF04-7815-44A3-9AFD-1B7052D66F97}" srcOrd="7" destOrd="0" presId="urn:microsoft.com/office/officeart/2008/layout/LinedList"/>
    <dgm:cxn modelId="{BDBE949D-A1AE-4C6A-9A8F-CD4A05654CF0}" type="presParOf" srcId="{C36CBF04-7815-44A3-9AFD-1B7052D66F97}" destId="{1F73CF65-4785-4B9E-800D-0EB10602EFD7}" srcOrd="0" destOrd="0" presId="urn:microsoft.com/office/officeart/2008/layout/LinedList"/>
    <dgm:cxn modelId="{C24B5A18-899E-462A-8A7E-931FBFCDEDF1}" type="presParOf" srcId="{C36CBF04-7815-44A3-9AFD-1B7052D66F97}" destId="{40406332-65F2-424F-A64D-054685770E24}" srcOrd="1" destOrd="0" presId="urn:microsoft.com/office/officeart/2008/layout/LinedList"/>
    <dgm:cxn modelId="{B90DB9FF-4DCD-47A9-8FD5-3D2FDD17F163}" type="presParOf" srcId="{19AFB8DE-0BE0-462F-A637-915CF16A0072}" destId="{165B59A4-A530-48B3-A88B-08F2EF836E3D}" srcOrd="8" destOrd="0" presId="urn:microsoft.com/office/officeart/2008/layout/LinedList"/>
    <dgm:cxn modelId="{76E35F9E-4F79-4516-B9E2-6E32DB19CD57}" type="presParOf" srcId="{19AFB8DE-0BE0-462F-A637-915CF16A0072}" destId="{2C44BE1D-CBD8-47C8-A6F0-882B50D92AEE}" srcOrd="9" destOrd="0" presId="urn:microsoft.com/office/officeart/2008/layout/LinedList"/>
    <dgm:cxn modelId="{7807AA83-0C0B-4D1E-A5EC-92C2785CA367}" type="presParOf" srcId="{2C44BE1D-CBD8-47C8-A6F0-882B50D92AEE}" destId="{10D6BE90-3042-4E39-BA4D-56A325C07BD7}" srcOrd="0" destOrd="0" presId="urn:microsoft.com/office/officeart/2008/layout/LinedList"/>
    <dgm:cxn modelId="{5A0169B5-B7F3-46FA-B0EC-2E5914B1C2C6}" type="presParOf" srcId="{2C44BE1D-CBD8-47C8-A6F0-882B50D92AEE}" destId="{1345E53A-24E3-48D6-A97C-312D798BE176}" srcOrd="1" destOrd="0" presId="urn:microsoft.com/office/officeart/2008/layout/LinedList"/>
    <dgm:cxn modelId="{B433DADB-A6BC-418E-AD17-A418CC7B3710}" type="presParOf" srcId="{19AFB8DE-0BE0-462F-A637-915CF16A0072}" destId="{783468D0-A914-4A27-B95D-6CAA56B32E97}" srcOrd="10" destOrd="0" presId="urn:microsoft.com/office/officeart/2008/layout/LinedList"/>
    <dgm:cxn modelId="{2B4CAAED-2CA8-4BFA-A3AC-881CDF434C49}" type="presParOf" srcId="{19AFB8DE-0BE0-462F-A637-915CF16A0072}" destId="{BF0261F1-8ECC-4534-9CE8-E81244C07428}" srcOrd="11" destOrd="0" presId="urn:microsoft.com/office/officeart/2008/layout/LinedList"/>
    <dgm:cxn modelId="{70879372-DD41-47C8-B53A-D3469C1F06DF}" type="presParOf" srcId="{BF0261F1-8ECC-4534-9CE8-E81244C07428}" destId="{4A839264-5E18-4EED-9F99-83DD26CFF302}" srcOrd="0" destOrd="0" presId="urn:microsoft.com/office/officeart/2008/layout/LinedList"/>
    <dgm:cxn modelId="{FDF886AC-6CF0-441A-8F61-AAF546D1F7B7}" type="presParOf" srcId="{BF0261F1-8ECC-4534-9CE8-E81244C07428}" destId="{7215669D-421A-4858-AA92-7B08A66FCF4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A79ACC-6ADE-4D3F-AA8E-A34AB14E7FFC}" type="doc">
      <dgm:prSet loTypeId="urn:microsoft.com/office/officeart/2008/layout/LinedList" loCatId="list" qsTypeId="urn:microsoft.com/office/officeart/2005/8/quickstyle/3d1" qsCatId="3D" csTypeId="urn:microsoft.com/office/officeart/2005/8/colors/colorful5" csCatId="colorful" phldr="1"/>
      <dgm:spPr/>
      <dgm:t>
        <a:bodyPr/>
        <a:lstStyle/>
        <a:p>
          <a:endParaRPr lang="it-IT"/>
        </a:p>
      </dgm:t>
    </dgm:pt>
    <dgm:pt modelId="{7C7C7C3D-B176-44CB-9478-5C35A65E3EBC}">
      <dgm:prSet custT="1"/>
      <dgm:spPr/>
      <dgm:t>
        <a:bodyPr/>
        <a:lstStyle/>
        <a:p>
          <a:pPr algn="just"/>
          <a:r>
            <a:rPr lang="en-US" sz="1600" dirty="0">
              <a:solidFill>
                <a:schemeClr val="tx1"/>
              </a:solidFill>
              <a:latin typeface="+mj-lt"/>
            </a:rPr>
            <a:t>The basic idea behind Distant Reading is exploiting computational tools and quantitative methods to perform analysis of literary texts. </a:t>
          </a:r>
          <a:r>
            <a:rPr lang="en-US" sz="1600" noProof="0" dirty="0">
              <a:latin typeface="+mj-lt"/>
            </a:rPr>
            <a:t>It focuses on analyzing big sets of literary texts in order to discover new interesting cultural patterns and explain macro-phenomena that could not be described without looking at the big picture.</a:t>
          </a:r>
          <a:endParaRPr lang="en-US" sz="1600" dirty="0">
            <a:solidFill>
              <a:schemeClr val="tx1"/>
            </a:solidFill>
            <a:latin typeface="+mj-lt"/>
          </a:endParaRPr>
        </a:p>
      </dgm:t>
    </dgm:pt>
    <dgm:pt modelId="{4084D7E8-94D8-42DE-BAB7-8756A637A619}" type="parTrans" cxnId="{442EDC96-4D2A-4741-BF02-B202D4E3A5FF}">
      <dgm:prSet/>
      <dgm:spPr/>
      <dgm:t>
        <a:bodyPr/>
        <a:lstStyle/>
        <a:p>
          <a:pPr algn="just"/>
          <a:endParaRPr lang="it-IT" sz="1600">
            <a:latin typeface="+mj-lt"/>
          </a:endParaRPr>
        </a:p>
      </dgm:t>
    </dgm:pt>
    <dgm:pt modelId="{5C2ED86B-5EFA-46BC-AE1E-D055FBDDA340}" type="sibTrans" cxnId="{442EDC96-4D2A-4741-BF02-B202D4E3A5FF}">
      <dgm:prSet/>
      <dgm:spPr/>
      <dgm:t>
        <a:bodyPr/>
        <a:lstStyle/>
        <a:p>
          <a:pPr algn="just"/>
          <a:endParaRPr lang="it-IT" sz="1600">
            <a:latin typeface="+mj-lt"/>
          </a:endParaRPr>
        </a:p>
      </dgm:t>
    </dgm:pt>
    <dgm:pt modelId="{0C466D66-77F1-4DB0-84D5-FEF0EF740E3B}">
      <dgm:prSet custT="1"/>
      <dgm:spPr/>
      <dgm:t>
        <a:bodyPr/>
        <a:lstStyle/>
        <a:p>
          <a:pPr algn="just">
            <a:buNone/>
          </a:pPr>
          <a:r>
            <a:rPr lang="en-US" sz="1600" dirty="0">
              <a:solidFill>
                <a:schemeClr val="tx1"/>
              </a:solidFill>
              <a:latin typeface="+mj-lt"/>
            </a:rPr>
            <a:t>Contrary to Close Reading i.e. a deep analysis of the text performed by reading it in depth, Distant Reading allows to gain actual evidence to prove or confute research hypothesis. It is a very useful methodology that can be implemented by scholars to deal with old critical problems in a new way and hopefully learn important lessons about them.</a:t>
          </a:r>
          <a:endParaRPr lang="it-IT" sz="1600" dirty="0">
            <a:solidFill>
              <a:schemeClr val="tx1"/>
            </a:solidFill>
            <a:latin typeface="+mj-lt"/>
          </a:endParaRPr>
        </a:p>
      </dgm:t>
    </dgm:pt>
    <dgm:pt modelId="{35C726B4-66D8-4770-BE0F-BDBDAC55F921}" type="sibTrans" cxnId="{CDC2735C-135C-4753-AE83-2C8808D400BB}">
      <dgm:prSet/>
      <dgm:spPr/>
      <dgm:t>
        <a:bodyPr/>
        <a:lstStyle/>
        <a:p>
          <a:pPr algn="just"/>
          <a:endParaRPr lang="it-IT" sz="1600">
            <a:latin typeface="+mj-lt"/>
          </a:endParaRPr>
        </a:p>
      </dgm:t>
    </dgm:pt>
    <dgm:pt modelId="{B12F0304-071D-49C9-9F06-AA6820D25949}" type="parTrans" cxnId="{CDC2735C-135C-4753-AE83-2C8808D400BB}">
      <dgm:prSet/>
      <dgm:spPr/>
      <dgm:t>
        <a:bodyPr/>
        <a:lstStyle/>
        <a:p>
          <a:pPr algn="just"/>
          <a:endParaRPr lang="it-IT" sz="1600">
            <a:latin typeface="+mj-lt"/>
          </a:endParaRPr>
        </a:p>
      </dgm:t>
    </dgm:pt>
    <dgm:pt modelId="{9A1E9990-11C9-4E8C-8ED2-EC7DEB1EE977}">
      <dgm:prSet custT="1"/>
      <dgm:spPr/>
      <dgm:t>
        <a:bodyPr/>
        <a:lstStyle/>
        <a:p>
          <a:pPr algn="just"/>
          <a:r>
            <a:rPr lang="en-US" sz="1600" b="0" i="0" u="none" strike="noStrike" cap="none" spc="0" baseline="0" dirty="0">
              <a:solidFill>
                <a:schemeClr val="tx1"/>
              </a:solidFill>
              <a:uFillTx/>
              <a:latin typeface="+mj-lt"/>
            </a:rPr>
            <a:t>«Distant reading: where distance, let me repeat it, is a condition of knowledge: it allows you to focus on units that are much smaller or much larger than the text: devices, themes, tropes— or genres and systems. And if, between the very small and the very large, the text itself disappears, well, it is one of those cases when one can justifiably say, Less is more» (Franco Moretti)</a:t>
          </a:r>
          <a:endParaRPr lang="it-IT" sz="1600" dirty="0">
            <a:solidFill>
              <a:schemeClr val="tx1"/>
            </a:solidFill>
            <a:latin typeface="+mj-lt"/>
          </a:endParaRPr>
        </a:p>
      </dgm:t>
    </dgm:pt>
    <dgm:pt modelId="{EF1B9FCF-FCCA-4903-9F24-CDD3DA670692}" type="parTrans" cxnId="{F2BFF3D9-D4D3-481A-9162-DFE3792B26AA}">
      <dgm:prSet/>
      <dgm:spPr/>
      <dgm:t>
        <a:bodyPr/>
        <a:lstStyle/>
        <a:p>
          <a:endParaRPr lang="it-IT" sz="1600"/>
        </a:p>
      </dgm:t>
    </dgm:pt>
    <dgm:pt modelId="{0FAC7621-0AFC-441F-A044-07C409C01300}" type="sibTrans" cxnId="{F2BFF3D9-D4D3-481A-9162-DFE3792B26AA}">
      <dgm:prSet/>
      <dgm:spPr/>
      <dgm:t>
        <a:bodyPr/>
        <a:lstStyle/>
        <a:p>
          <a:endParaRPr lang="it-IT" sz="1600"/>
        </a:p>
      </dgm:t>
    </dgm:pt>
    <dgm:pt modelId="{19AFB8DE-0BE0-462F-A637-915CF16A0072}" type="pres">
      <dgm:prSet presAssocID="{92A79ACC-6ADE-4D3F-AA8E-A34AB14E7FFC}" presName="vert0" presStyleCnt="0">
        <dgm:presLayoutVars>
          <dgm:dir/>
          <dgm:animOne val="branch"/>
          <dgm:animLvl val="lvl"/>
        </dgm:presLayoutVars>
      </dgm:prSet>
      <dgm:spPr/>
    </dgm:pt>
    <dgm:pt modelId="{DFDC948E-DE86-4B04-BCB0-A77578FCA71B}" type="pres">
      <dgm:prSet presAssocID="{7C7C7C3D-B176-44CB-9478-5C35A65E3EBC}" presName="thickLine" presStyleLbl="alignNode1" presStyleIdx="0" presStyleCnt="3"/>
      <dgm:spPr/>
    </dgm:pt>
    <dgm:pt modelId="{0C1E5CE5-C00D-4DC4-B365-3D118149BAC1}" type="pres">
      <dgm:prSet presAssocID="{7C7C7C3D-B176-44CB-9478-5C35A65E3EBC}" presName="horz1" presStyleCnt="0"/>
      <dgm:spPr/>
    </dgm:pt>
    <dgm:pt modelId="{14B39CFA-C2E5-478E-8ECE-E810FC9B1FB4}" type="pres">
      <dgm:prSet presAssocID="{7C7C7C3D-B176-44CB-9478-5C35A65E3EBC}" presName="tx1" presStyleLbl="revTx" presStyleIdx="0" presStyleCnt="3"/>
      <dgm:spPr/>
    </dgm:pt>
    <dgm:pt modelId="{3D55EB52-5667-4B4E-8CE9-FBB4B08047D3}" type="pres">
      <dgm:prSet presAssocID="{7C7C7C3D-B176-44CB-9478-5C35A65E3EBC}" presName="vert1" presStyleCnt="0"/>
      <dgm:spPr/>
    </dgm:pt>
    <dgm:pt modelId="{B2EAB2FE-6FB7-4332-819C-4CF32642094F}" type="pres">
      <dgm:prSet presAssocID="{0C466D66-77F1-4DB0-84D5-FEF0EF740E3B}" presName="thickLine" presStyleLbl="alignNode1" presStyleIdx="1" presStyleCnt="3"/>
      <dgm:spPr/>
    </dgm:pt>
    <dgm:pt modelId="{23DA795B-11CD-4667-B042-A2763D8CF5AE}" type="pres">
      <dgm:prSet presAssocID="{0C466D66-77F1-4DB0-84D5-FEF0EF740E3B}" presName="horz1" presStyleCnt="0"/>
      <dgm:spPr/>
    </dgm:pt>
    <dgm:pt modelId="{5DF5929D-3551-46EC-85BF-5A5AE7C95B42}" type="pres">
      <dgm:prSet presAssocID="{0C466D66-77F1-4DB0-84D5-FEF0EF740E3B}" presName="tx1" presStyleLbl="revTx" presStyleIdx="1" presStyleCnt="3"/>
      <dgm:spPr/>
    </dgm:pt>
    <dgm:pt modelId="{DD4AA493-4518-4713-AF16-BD9A072CC2A7}" type="pres">
      <dgm:prSet presAssocID="{0C466D66-77F1-4DB0-84D5-FEF0EF740E3B}" presName="vert1" presStyleCnt="0"/>
      <dgm:spPr/>
    </dgm:pt>
    <dgm:pt modelId="{7AF4A7D2-3873-40BA-96B9-C0BF253136AD}" type="pres">
      <dgm:prSet presAssocID="{9A1E9990-11C9-4E8C-8ED2-EC7DEB1EE977}" presName="thickLine" presStyleLbl="alignNode1" presStyleIdx="2" presStyleCnt="3"/>
      <dgm:spPr/>
    </dgm:pt>
    <dgm:pt modelId="{BDA6B6DF-B4B2-48C7-8B9D-74AF2DB167C4}" type="pres">
      <dgm:prSet presAssocID="{9A1E9990-11C9-4E8C-8ED2-EC7DEB1EE977}" presName="horz1" presStyleCnt="0"/>
      <dgm:spPr/>
    </dgm:pt>
    <dgm:pt modelId="{4D75C080-E0B6-4BE7-B320-BD6CCF39CE46}" type="pres">
      <dgm:prSet presAssocID="{9A1E9990-11C9-4E8C-8ED2-EC7DEB1EE977}" presName="tx1" presStyleLbl="revTx" presStyleIdx="2" presStyleCnt="3"/>
      <dgm:spPr/>
    </dgm:pt>
    <dgm:pt modelId="{50085A5C-572D-490E-8576-12B3338A8389}" type="pres">
      <dgm:prSet presAssocID="{9A1E9990-11C9-4E8C-8ED2-EC7DEB1EE977}" presName="vert1" presStyleCnt="0"/>
      <dgm:spPr/>
    </dgm:pt>
  </dgm:ptLst>
  <dgm:cxnLst>
    <dgm:cxn modelId="{D8132A33-15E9-4C6B-A25E-23EBF9DC8EA5}" type="presOf" srcId="{92A79ACC-6ADE-4D3F-AA8E-A34AB14E7FFC}" destId="{19AFB8DE-0BE0-462F-A637-915CF16A0072}" srcOrd="0" destOrd="0" presId="urn:microsoft.com/office/officeart/2008/layout/LinedList"/>
    <dgm:cxn modelId="{CDC2735C-135C-4753-AE83-2C8808D400BB}" srcId="{92A79ACC-6ADE-4D3F-AA8E-A34AB14E7FFC}" destId="{0C466D66-77F1-4DB0-84D5-FEF0EF740E3B}" srcOrd="1" destOrd="0" parTransId="{B12F0304-071D-49C9-9F06-AA6820D25949}" sibTransId="{35C726B4-66D8-4770-BE0F-BDBDAC55F921}"/>
    <dgm:cxn modelId="{BBD91883-257B-453F-8C67-9AB49B311782}" type="presOf" srcId="{9A1E9990-11C9-4E8C-8ED2-EC7DEB1EE977}" destId="{4D75C080-E0B6-4BE7-B320-BD6CCF39CE46}" srcOrd="0" destOrd="0" presId="urn:microsoft.com/office/officeart/2008/layout/LinedList"/>
    <dgm:cxn modelId="{442EDC96-4D2A-4741-BF02-B202D4E3A5FF}" srcId="{92A79ACC-6ADE-4D3F-AA8E-A34AB14E7FFC}" destId="{7C7C7C3D-B176-44CB-9478-5C35A65E3EBC}" srcOrd="0" destOrd="0" parTransId="{4084D7E8-94D8-42DE-BAB7-8756A637A619}" sibTransId="{5C2ED86B-5EFA-46BC-AE1E-D055FBDDA340}"/>
    <dgm:cxn modelId="{F2BFF3D9-D4D3-481A-9162-DFE3792B26AA}" srcId="{92A79ACC-6ADE-4D3F-AA8E-A34AB14E7FFC}" destId="{9A1E9990-11C9-4E8C-8ED2-EC7DEB1EE977}" srcOrd="2" destOrd="0" parTransId="{EF1B9FCF-FCCA-4903-9F24-CDD3DA670692}" sibTransId="{0FAC7621-0AFC-441F-A044-07C409C01300}"/>
    <dgm:cxn modelId="{DC7CEEE9-1356-4C0B-9510-F6F18E74595E}" type="presOf" srcId="{7C7C7C3D-B176-44CB-9478-5C35A65E3EBC}" destId="{14B39CFA-C2E5-478E-8ECE-E810FC9B1FB4}" srcOrd="0" destOrd="0" presId="urn:microsoft.com/office/officeart/2008/layout/LinedList"/>
    <dgm:cxn modelId="{789883F0-B070-4E98-8BED-F9898F2A8A80}" type="presOf" srcId="{0C466D66-77F1-4DB0-84D5-FEF0EF740E3B}" destId="{5DF5929D-3551-46EC-85BF-5A5AE7C95B42}" srcOrd="0" destOrd="0" presId="urn:microsoft.com/office/officeart/2008/layout/LinedList"/>
    <dgm:cxn modelId="{7CE41885-2053-42EE-8AAF-6C5F7F5D62EA}" type="presParOf" srcId="{19AFB8DE-0BE0-462F-A637-915CF16A0072}" destId="{DFDC948E-DE86-4B04-BCB0-A77578FCA71B}" srcOrd="0" destOrd="0" presId="urn:microsoft.com/office/officeart/2008/layout/LinedList"/>
    <dgm:cxn modelId="{5B97D66C-1D1B-4353-AA18-FE11873AAE05}" type="presParOf" srcId="{19AFB8DE-0BE0-462F-A637-915CF16A0072}" destId="{0C1E5CE5-C00D-4DC4-B365-3D118149BAC1}" srcOrd="1" destOrd="0" presId="urn:microsoft.com/office/officeart/2008/layout/LinedList"/>
    <dgm:cxn modelId="{4FDA0CFB-9966-4F3E-8F14-FC47708B2446}" type="presParOf" srcId="{0C1E5CE5-C00D-4DC4-B365-3D118149BAC1}" destId="{14B39CFA-C2E5-478E-8ECE-E810FC9B1FB4}" srcOrd="0" destOrd="0" presId="urn:microsoft.com/office/officeart/2008/layout/LinedList"/>
    <dgm:cxn modelId="{8F35CE72-5950-42A9-82D2-183A2BCCDBA1}" type="presParOf" srcId="{0C1E5CE5-C00D-4DC4-B365-3D118149BAC1}" destId="{3D55EB52-5667-4B4E-8CE9-FBB4B08047D3}" srcOrd="1" destOrd="0" presId="urn:microsoft.com/office/officeart/2008/layout/LinedList"/>
    <dgm:cxn modelId="{7F7442CB-4C5F-4507-982E-D5805DBA8768}" type="presParOf" srcId="{19AFB8DE-0BE0-462F-A637-915CF16A0072}" destId="{B2EAB2FE-6FB7-4332-819C-4CF32642094F}" srcOrd="2" destOrd="0" presId="urn:microsoft.com/office/officeart/2008/layout/LinedList"/>
    <dgm:cxn modelId="{4BACB18E-EE6C-4585-A5BB-77DC16AAE156}" type="presParOf" srcId="{19AFB8DE-0BE0-462F-A637-915CF16A0072}" destId="{23DA795B-11CD-4667-B042-A2763D8CF5AE}" srcOrd="3" destOrd="0" presId="urn:microsoft.com/office/officeart/2008/layout/LinedList"/>
    <dgm:cxn modelId="{A2550EB9-930B-486C-A2F2-DCDE40276E33}" type="presParOf" srcId="{23DA795B-11CD-4667-B042-A2763D8CF5AE}" destId="{5DF5929D-3551-46EC-85BF-5A5AE7C95B42}" srcOrd="0" destOrd="0" presId="urn:microsoft.com/office/officeart/2008/layout/LinedList"/>
    <dgm:cxn modelId="{97983E5C-28EC-49F1-B31D-19356BFB8804}" type="presParOf" srcId="{23DA795B-11CD-4667-B042-A2763D8CF5AE}" destId="{DD4AA493-4518-4713-AF16-BD9A072CC2A7}" srcOrd="1" destOrd="0" presId="urn:microsoft.com/office/officeart/2008/layout/LinedList"/>
    <dgm:cxn modelId="{C3750080-5101-4786-9715-BA492942DD63}" type="presParOf" srcId="{19AFB8DE-0BE0-462F-A637-915CF16A0072}" destId="{7AF4A7D2-3873-40BA-96B9-C0BF253136AD}" srcOrd="4" destOrd="0" presId="urn:microsoft.com/office/officeart/2008/layout/LinedList"/>
    <dgm:cxn modelId="{3DD524EE-6A79-43FC-B09B-CBB3028E5648}" type="presParOf" srcId="{19AFB8DE-0BE0-462F-A637-915CF16A0072}" destId="{BDA6B6DF-B4B2-48C7-8B9D-74AF2DB167C4}" srcOrd="5" destOrd="0" presId="urn:microsoft.com/office/officeart/2008/layout/LinedList"/>
    <dgm:cxn modelId="{407D0093-718F-4226-954F-CFEA1CA54530}" type="presParOf" srcId="{BDA6B6DF-B4B2-48C7-8B9D-74AF2DB167C4}" destId="{4D75C080-E0B6-4BE7-B320-BD6CCF39CE46}" srcOrd="0" destOrd="0" presId="urn:microsoft.com/office/officeart/2008/layout/LinedList"/>
    <dgm:cxn modelId="{3532C659-3DA2-49B9-A9ED-4EB4D9FACFE2}" type="presParOf" srcId="{BDA6B6DF-B4B2-48C7-8B9D-74AF2DB167C4}" destId="{50085A5C-572D-490E-8576-12B3338A838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2A79ACC-6ADE-4D3F-AA8E-A34AB14E7FFC}" type="doc">
      <dgm:prSet loTypeId="urn:microsoft.com/office/officeart/2018/2/layout/IconCircleList" loCatId="icon" qsTypeId="urn:microsoft.com/office/officeart/2005/8/quickstyle/simple4" qsCatId="simple" csTypeId="urn:microsoft.com/office/officeart/2005/8/colors/colorful5" csCatId="colorful" phldr="1"/>
      <dgm:spPr/>
      <dgm:t>
        <a:bodyPr/>
        <a:lstStyle/>
        <a:p>
          <a:endParaRPr lang="it-IT"/>
        </a:p>
      </dgm:t>
    </dgm:pt>
    <dgm:pt modelId="{7C7C7C3D-B176-44CB-9478-5C35A65E3EBC}">
      <dgm:prSet custT="1"/>
      <dgm:spPr/>
      <dgm:t>
        <a:bodyPr/>
        <a:lstStyle/>
        <a:p>
          <a:pPr>
            <a:lnSpc>
              <a:spcPct val="100000"/>
            </a:lnSpc>
          </a:pPr>
          <a:r>
            <a:rPr lang="en-US" sz="1600">
              <a:latin typeface="+mj-lt"/>
            </a:rPr>
            <a:t>Because we want empirical evidence to prove whether our research hypothesis are consistent or not</a:t>
          </a:r>
          <a:endParaRPr lang="it-IT" sz="1600">
            <a:latin typeface="+mj-lt"/>
          </a:endParaRPr>
        </a:p>
      </dgm:t>
    </dgm:pt>
    <dgm:pt modelId="{4084D7E8-94D8-42DE-BAB7-8756A637A619}" type="parTrans" cxnId="{442EDC96-4D2A-4741-BF02-B202D4E3A5FF}">
      <dgm:prSet/>
      <dgm:spPr/>
      <dgm:t>
        <a:bodyPr/>
        <a:lstStyle/>
        <a:p>
          <a:pPr algn="just"/>
          <a:endParaRPr lang="it-IT" sz="1600">
            <a:latin typeface="+mj-lt"/>
          </a:endParaRPr>
        </a:p>
      </dgm:t>
    </dgm:pt>
    <dgm:pt modelId="{5C2ED86B-5EFA-46BC-AE1E-D055FBDDA340}" type="sibTrans" cxnId="{442EDC96-4D2A-4741-BF02-B202D4E3A5FF}">
      <dgm:prSet/>
      <dgm:spPr/>
      <dgm:t>
        <a:bodyPr/>
        <a:lstStyle/>
        <a:p>
          <a:pPr>
            <a:lnSpc>
              <a:spcPct val="100000"/>
            </a:lnSpc>
          </a:pPr>
          <a:endParaRPr lang="it-IT" sz="1600">
            <a:latin typeface="+mj-lt"/>
          </a:endParaRPr>
        </a:p>
      </dgm:t>
    </dgm:pt>
    <dgm:pt modelId="{0C466D66-77F1-4DB0-84D5-FEF0EF740E3B}">
      <dgm:prSet custT="1"/>
      <dgm:spPr/>
      <dgm:t>
        <a:bodyPr/>
        <a:lstStyle/>
        <a:p>
          <a:pPr>
            <a:lnSpc>
              <a:spcPct val="100000"/>
            </a:lnSpc>
          </a:pPr>
          <a:r>
            <a:rPr lang="en-US" sz="1600" dirty="0">
              <a:latin typeface="+mj-lt"/>
            </a:rPr>
            <a:t>Because we might be able to explain some cultural and societal phenomena with the aforementioned evidence</a:t>
          </a:r>
          <a:endParaRPr lang="it-IT" sz="1600" dirty="0">
            <a:latin typeface="+mj-lt"/>
          </a:endParaRPr>
        </a:p>
      </dgm:t>
    </dgm:pt>
    <dgm:pt modelId="{35C726B4-66D8-4770-BE0F-BDBDAC55F921}" type="sibTrans" cxnId="{CDC2735C-135C-4753-AE83-2C8808D400BB}">
      <dgm:prSet/>
      <dgm:spPr/>
      <dgm:t>
        <a:bodyPr/>
        <a:lstStyle/>
        <a:p>
          <a:pPr>
            <a:lnSpc>
              <a:spcPct val="100000"/>
            </a:lnSpc>
          </a:pPr>
          <a:endParaRPr lang="it-IT" sz="1600">
            <a:latin typeface="+mj-lt"/>
          </a:endParaRPr>
        </a:p>
      </dgm:t>
    </dgm:pt>
    <dgm:pt modelId="{B12F0304-071D-49C9-9F06-AA6820D25949}" type="parTrans" cxnId="{CDC2735C-135C-4753-AE83-2C8808D400BB}">
      <dgm:prSet/>
      <dgm:spPr/>
      <dgm:t>
        <a:bodyPr/>
        <a:lstStyle/>
        <a:p>
          <a:pPr algn="just"/>
          <a:endParaRPr lang="it-IT" sz="1600">
            <a:latin typeface="+mj-lt"/>
          </a:endParaRPr>
        </a:p>
      </dgm:t>
    </dgm:pt>
    <dgm:pt modelId="{2E759CAC-7FAA-4156-A09F-39B22A3E230B}">
      <dgm:prSet custT="1"/>
      <dgm:spPr/>
      <dgm:t>
        <a:bodyPr/>
        <a:lstStyle/>
        <a:p>
          <a:pPr>
            <a:lnSpc>
              <a:spcPct val="100000"/>
            </a:lnSpc>
          </a:pPr>
          <a:r>
            <a:rPr lang="en-US" sz="1600">
              <a:latin typeface="+mj-lt"/>
            </a:rPr>
            <a:t>Because we could extend our studies to less known authors (e.g. non-western philosophy) that are usually ignored by most historiography</a:t>
          </a:r>
          <a:endParaRPr lang="it-IT" sz="1600">
            <a:latin typeface="+mj-lt"/>
          </a:endParaRPr>
        </a:p>
      </dgm:t>
    </dgm:pt>
    <dgm:pt modelId="{D3F9C55E-33C0-45A1-BA55-B9D6F565DB91}" type="parTrans" cxnId="{EEA7019F-5B4A-40D9-A091-B74888C03CBB}">
      <dgm:prSet/>
      <dgm:spPr/>
      <dgm:t>
        <a:bodyPr/>
        <a:lstStyle/>
        <a:p>
          <a:endParaRPr lang="it-IT"/>
        </a:p>
      </dgm:t>
    </dgm:pt>
    <dgm:pt modelId="{4538B46F-9247-44C5-B936-2DC32FF29BB1}" type="sibTrans" cxnId="{EEA7019F-5B4A-40D9-A091-B74888C03CBB}">
      <dgm:prSet/>
      <dgm:spPr/>
      <dgm:t>
        <a:bodyPr/>
        <a:lstStyle/>
        <a:p>
          <a:pPr>
            <a:lnSpc>
              <a:spcPct val="100000"/>
            </a:lnSpc>
          </a:pPr>
          <a:endParaRPr lang="it-IT"/>
        </a:p>
      </dgm:t>
    </dgm:pt>
    <dgm:pt modelId="{18BBE49D-F192-4FFB-AD67-F89DC15BD42A}">
      <dgm:prSet custT="1"/>
      <dgm:spPr/>
      <dgm:t>
        <a:bodyPr/>
        <a:lstStyle/>
        <a:p>
          <a:pPr>
            <a:lnSpc>
              <a:spcPct val="100000"/>
            </a:lnSpc>
          </a:pPr>
          <a:r>
            <a:rPr lang="en-US" sz="1600">
              <a:latin typeface="+mj-lt"/>
            </a:rPr>
            <a:t>Because when it come to philosophical essays, Close Reading may be incredibly boring</a:t>
          </a:r>
          <a:endParaRPr lang="it-IT" sz="1600">
            <a:latin typeface="+mj-lt"/>
          </a:endParaRPr>
        </a:p>
      </dgm:t>
    </dgm:pt>
    <dgm:pt modelId="{4502F5C1-928D-4579-9D72-B5C2403A420C}" type="parTrans" cxnId="{B8D9FF04-2D00-4202-81F9-A3ED8965DA4D}">
      <dgm:prSet/>
      <dgm:spPr/>
      <dgm:t>
        <a:bodyPr/>
        <a:lstStyle/>
        <a:p>
          <a:endParaRPr lang="it-IT"/>
        </a:p>
      </dgm:t>
    </dgm:pt>
    <dgm:pt modelId="{BE5F0B54-B808-412C-8F96-06081090F874}" type="sibTrans" cxnId="{B8D9FF04-2D00-4202-81F9-A3ED8965DA4D}">
      <dgm:prSet/>
      <dgm:spPr/>
      <dgm:t>
        <a:bodyPr/>
        <a:lstStyle/>
        <a:p>
          <a:endParaRPr lang="it-IT"/>
        </a:p>
      </dgm:t>
    </dgm:pt>
    <dgm:pt modelId="{5263DAAD-D932-4EDA-AACD-414174B5884C}" type="pres">
      <dgm:prSet presAssocID="{92A79ACC-6ADE-4D3F-AA8E-A34AB14E7FFC}" presName="root" presStyleCnt="0">
        <dgm:presLayoutVars>
          <dgm:dir/>
          <dgm:resizeHandles val="exact"/>
        </dgm:presLayoutVars>
      </dgm:prSet>
      <dgm:spPr/>
    </dgm:pt>
    <dgm:pt modelId="{D71AB5D6-4CAE-4C7D-905E-D7498B196AFE}" type="pres">
      <dgm:prSet presAssocID="{92A79ACC-6ADE-4D3F-AA8E-A34AB14E7FFC}" presName="container" presStyleCnt="0">
        <dgm:presLayoutVars>
          <dgm:dir/>
          <dgm:resizeHandles val="exact"/>
        </dgm:presLayoutVars>
      </dgm:prSet>
      <dgm:spPr/>
    </dgm:pt>
    <dgm:pt modelId="{2FB734CF-B929-4596-92D0-8D92A7032A1A}" type="pres">
      <dgm:prSet presAssocID="{7C7C7C3D-B176-44CB-9478-5C35A65E3EBC}" presName="compNode" presStyleCnt="0"/>
      <dgm:spPr/>
    </dgm:pt>
    <dgm:pt modelId="{7959AEC2-4A69-479F-A0CE-0875E8102749}" type="pres">
      <dgm:prSet presAssocID="{7C7C7C3D-B176-44CB-9478-5C35A65E3EBC}" presName="iconBgRect" presStyleLbl="bgShp" presStyleIdx="0" presStyleCnt="4"/>
      <dgm:spPr/>
    </dgm:pt>
    <dgm:pt modelId="{7E7D3A85-5A06-43DE-9293-57F1CC6DC464}" type="pres">
      <dgm:prSet presAssocID="{7C7C7C3D-B176-44CB-9478-5C35A65E3EB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icroscopio"/>
        </a:ext>
      </dgm:extLst>
    </dgm:pt>
    <dgm:pt modelId="{E4D37869-0780-46AE-9B20-EF9C800A0FD2}" type="pres">
      <dgm:prSet presAssocID="{7C7C7C3D-B176-44CB-9478-5C35A65E3EBC}" presName="spaceRect" presStyleCnt="0"/>
      <dgm:spPr/>
    </dgm:pt>
    <dgm:pt modelId="{686395B8-FE8A-4C8E-A98B-E834C8417A1D}" type="pres">
      <dgm:prSet presAssocID="{7C7C7C3D-B176-44CB-9478-5C35A65E3EBC}" presName="textRect" presStyleLbl="revTx" presStyleIdx="0" presStyleCnt="4">
        <dgm:presLayoutVars>
          <dgm:chMax val="1"/>
          <dgm:chPref val="1"/>
        </dgm:presLayoutVars>
      </dgm:prSet>
      <dgm:spPr/>
    </dgm:pt>
    <dgm:pt modelId="{78A8279D-494D-44A4-8105-184506AC79AE}" type="pres">
      <dgm:prSet presAssocID="{5C2ED86B-5EFA-46BC-AE1E-D055FBDDA340}" presName="sibTrans" presStyleLbl="sibTrans2D1" presStyleIdx="0" presStyleCnt="0"/>
      <dgm:spPr/>
    </dgm:pt>
    <dgm:pt modelId="{CCBD425B-5D23-4F12-967B-70293C01BCF0}" type="pres">
      <dgm:prSet presAssocID="{0C466D66-77F1-4DB0-84D5-FEF0EF740E3B}" presName="compNode" presStyleCnt="0"/>
      <dgm:spPr/>
    </dgm:pt>
    <dgm:pt modelId="{F664A215-D871-45C6-81B0-BE7A489DB63B}" type="pres">
      <dgm:prSet presAssocID="{0C466D66-77F1-4DB0-84D5-FEF0EF740E3B}" presName="iconBgRect" presStyleLbl="bgShp" presStyleIdx="1" presStyleCnt="4"/>
      <dgm:spPr/>
    </dgm:pt>
    <dgm:pt modelId="{AF340D4D-1551-4329-95B8-664D3970C33E}" type="pres">
      <dgm:prSet presAssocID="{0C466D66-77F1-4DB0-84D5-FEF0EF740E3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ruppo"/>
        </a:ext>
      </dgm:extLst>
    </dgm:pt>
    <dgm:pt modelId="{E1545043-4C37-476E-B8D3-9362EAD16D82}" type="pres">
      <dgm:prSet presAssocID="{0C466D66-77F1-4DB0-84D5-FEF0EF740E3B}" presName="spaceRect" presStyleCnt="0"/>
      <dgm:spPr/>
    </dgm:pt>
    <dgm:pt modelId="{DEC34E09-48CB-4445-A1F1-B8BFA023E90C}" type="pres">
      <dgm:prSet presAssocID="{0C466D66-77F1-4DB0-84D5-FEF0EF740E3B}" presName="textRect" presStyleLbl="revTx" presStyleIdx="1" presStyleCnt="4">
        <dgm:presLayoutVars>
          <dgm:chMax val="1"/>
          <dgm:chPref val="1"/>
        </dgm:presLayoutVars>
      </dgm:prSet>
      <dgm:spPr/>
    </dgm:pt>
    <dgm:pt modelId="{C9A20AE1-D976-4F91-8ADD-9C6171865184}" type="pres">
      <dgm:prSet presAssocID="{35C726B4-66D8-4770-BE0F-BDBDAC55F921}" presName="sibTrans" presStyleLbl="sibTrans2D1" presStyleIdx="0" presStyleCnt="0"/>
      <dgm:spPr/>
    </dgm:pt>
    <dgm:pt modelId="{F5BD7730-E5C0-4B7B-BC8C-B0B5BC04D343}" type="pres">
      <dgm:prSet presAssocID="{2E759CAC-7FAA-4156-A09F-39B22A3E230B}" presName="compNode" presStyleCnt="0"/>
      <dgm:spPr/>
    </dgm:pt>
    <dgm:pt modelId="{6493C004-33D4-4843-B664-0839B5C2AE7B}" type="pres">
      <dgm:prSet presAssocID="{2E759CAC-7FAA-4156-A09F-39B22A3E230B}" presName="iconBgRect" presStyleLbl="bgShp" presStyleIdx="2" presStyleCnt="4"/>
      <dgm:spPr/>
    </dgm:pt>
    <dgm:pt modelId="{B8193411-515F-4192-9D11-A40928FA5105}" type="pres">
      <dgm:prSet presAssocID="{2E759CAC-7FAA-4156-A09F-39B22A3E230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ula con riempimento a tinta unita"/>
        </a:ext>
      </dgm:extLst>
    </dgm:pt>
    <dgm:pt modelId="{9E130E44-7CD2-41C8-A552-002FFD8FFF3F}" type="pres">
      <dgm:prSet presAssocID="{2E759CAC-7FAA-4156-A09F-39B22A3E230B}" presName="spaceRect" presStyleCnt="0"/>
      <dgm:spPr/>
    </dgm:pt>
    <dgm:pt modelId="{50A468A5-9CE9-471C-B99A-9719A19B953C}" type="pres">
      <dgm:prSet presAssocID="{2E759CAC-7FAA-4156-A09F-39B22A3E230B}" presName="textRect" presStyleLbl="revTx" presStyleIdx="2" presStyleCnt="4">
        <dgm:presLayoutVars>
          <dgm:chMax val="1"/>
          <dgm:chPref val="1"/>
        </dgm:presLayoutVars>
      </dgm:prSet>
      <dgm:spPr/>
    </dgm:pt>
    <dgm:pt modelId="{57330DCA-E5BC-4CC1-A096-8D7A8CA9440A}" type="pres">
      <dgm:prSet presAssocID="{4538B46F-9247-44C5-B936-2DC32FF29BB1}" presName="sibTrans" presStyleLbl="sibTrans2D1" presStyleIdx="0" presStyleCnt="0"/>
      <dgm:spPr/>
    </dgm:pt>
    <dgm:pt modelId="{7B4BFFD8-F004-473D-9D9C-9F1BE81174B5}" type="pres">
      <dgm:prSet presAssocID="{18BBE49D-F192-4FFB-AD67-F89DC15BD42A}" presName="compNode" presStyleCnt="0"/>
      <dgm:spPr/>
    </dgm:pt>
    <dgm:pt modelId="{901FEB0C-0C58-4887-B189-1B88C3B8645A}" type="pres">
      <dgm:prSet presAssocID="{18BBE49D-F192-4FFB-AD67-F89DC15BD42A}" presName="iconBgRect" presStyleLbl="bgShp" presStyleIdx="3" presStyleCnt="4"/>
      <dgm:spPr/>
    </dgm:pt>
    <dgm:pt modelId="{5D660C4E-E856-4FC3-BDCB-E25489AD8C22}" type="pres">
      <dgm:prSet presAssocID="{18BBE49D-F192-4FFB-AD67-F89DC15BD42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ibri"/>
        </a:ext>
      </dgm:extLst>
    </dgm:pt>
    <dgm:pt modelId="{E3D811D3-AFC9-4220-8206-A8D5F6C03C44}" type="pres">
      <dgm:prSet presAssocID="{18BBE49D-F192-4FFB-AD67-F89DC15BD42A}" presName="spaceRect" presStyleCnt="0"/>
      <dgm:spPr/>
    </dgm:pt>
    <dgm:pt modelId="{A16614A0-73A7-4888-934A-7B79B6E6A122}" type="pres">
      <dgm:prSet presAssocID="{18BBE49D-F192-4FFB-AD67-F89DC15BD42A}" presName="textRect" presStyleLbl="revTx" presStyleIdx="3" presStyleCnt="4">
        <dgm:presLayoutVars>
          <dgm:chMax val="1"/>
          <dgm:chPref val="1"/>
        </dgm:presLayoutVars>
      </dgm:prSet>
      <dgm:spPr/>
    </dgm:pt>
  </dgm:ptLst>
  <dgm:cxnLst>
    <dgm:cxn modelId="{B8D9FF04-2D00-4202-81F9-A3ED8965DA4D}" srcId="{92A79ACC-6ADE-4D3F-AA8E-A34AB14E7FFC}" destId="{18BBE49D-F192-4FFB-AD67-F89DC15BD42A}" srcOrd="3" destOrd="0" parTransId="{4502F5C1-928D-4579-9D72-B5C2403A420C}" sibTransId="{BE5F0B54-B808-412C-8F96-06081090F874}"/>
    <dgm:cxn modelId="{CDC2735C-135C-4753-AE83-2C8808D400BB}" srcId="{92A79ACC-6ADE-4D3F-AA8E-A34AB14E7FFC}" destId="{0C466D66-77F1-4DB0-84D5-FEF0EF740E3B}" srcOrd="1" destOrd="0" parTransId="{B12F0304-071D-49C9-9F06-AA6820D25949}" sibTransId="{35C726B4-66D8-4770-BE0F-BDBDAC55F921}"/>
    <dgm:cxn modelId="{5DEA5D6F-A08E-43A8-B8E8-847DC24B49C3}" type="presOf" srcId="{35C726B4-66D8-4770-BE0F-BDBDAC55F921}" destId="{C9A20AE1-D976-4F91-8ADD-9C6171865184}" srcOrd="0" destOrd="0" presId="urn:microsoft.com/office/officeart/2018/2/layout/IconCircleList"/>
    <dgm:cxn modelId="{FF580576-E3DB-4446-A710-72966D154A5F}" type="presOf" srcId="{0C466D66-77F1-4DB0-84D5-FEF0EF740E3B}" destId="{DEC34E09-48CB-4445-A1F1-B8BFA023E90C}" srcOrd="0" destOrd="0" presId="urn:microsoft.com/office/officeart/2018/2/layout/IconCircleList"/>
    <dgm:cxn modelId="{31E90082-FE89-4E48-9760-0F460F4F8F2E}" type="presOf" srcId="{18BBE49D-F192-4FFB-AD67-F89DC15BD42A}" destId="{A16614A0-73A7-4888-934A-7B79B6E6A122}" srcOrd="0" destOrd="0" presId="urn:microsoft.com/office/officeart/2018/2/layout/IconCircleList"/>
    <dgm:cxn modelId="{442EDC96-4D2A-4741-BF02-B202D4E3A5FF}" srcId="{92A79ACC-6ADE-4D3F-AA8E-A34AB14E7FFC}" destId="{7C7C7C3D-B176-44CB-9478-5C35A65E3EBC}" srcOrd="0" destOrd="0" parTransId="{4084D7E8-94D8-42DE-BAB7-8756A637A619}" sibTransId="{5C2ED86B-5EFA-46BC-AE1E-D055FBDDA340}"/>
    <dgm:cxn modelId="{EEA7019F-5B4A-40D9-A091-B74888C03CBB}" srcId="{92A79ACC-6ADE-4D3F-AA8E-A34AB14E7FFC}" destId="{2E759CAC-7FAA-4156-A09F-39B22A3E230B}" srcOrd="2" destOrd="0" parTransId="{D3F9C55E-33C0-45A1-BA55-B9D6F565DB91}" sibTransId="{4538B46F-9247-44C5-B936-2DC32FF29BB1}"/>
    <dgm:cxn modelId="{6F1E65B1-46B1-4C95-A7BC-3239CFCE8A76}" type="presOf" srcId="{7C7C7C3D-B176-44CB-9478-5C35A65E3EBC}" destId="{686395B8-FE8A-4C8E-A98B-E834C8417A1D}" srcOrd="0" destOrd="0" presId="urn:microsoft.com/office/officeart/2018/2/layout/IconCircleList"/>
    <dgm:cxn modelId="{451DA9CA-1847-44C2-8111-3C227ABA6F13}" type="presOf" srcId="{2E759CAC-7FAA-4156-A09F-39B22A3E230B}" destId="{50A468A5-9CE9-471C-B99A-9719A19B953C}" srcOrd="0" destOrd="0" presId="urn:microsoft.com/office/officeart/2018/2/layout/IconCircleList"/>
    <dgm:cxn modelId="{F029ACD3-7E17-46F4-B471-A9640FC7F523}" type="presOf" srcId="{5C2ED86B-5EFA-46BC-AE1E-D055FBDDA340}" destId="{78A8279D-494D-44A4-8105-184506AC79AE}" srcOrd="0" destOrd="0" presId="urn:microsoft.com/office/officeart/2018/2/layout/IconCircleList"/>
    <dgm:cxn modelId="{29B407ED-0370-406B-8F4C-F678A88DC13D}" type="presOf" srcId="{92A79ACC-6ADE-4D3F-AA8E-A34AB14E7FFC}" destId="{5263DAAD-D932-4EDA-AACD-414174B5884C}" srcOrd="0" destOrd="0" presId="urn:microsoft.com/office/officeart/2018/2/layout/IconCircleList"/>
    <dgm:cxn modelId="{44E2FAF1-E259-4F01-B96B-8E578AF70BB3}" type="presOf" srcId="{4538B46F-9247-44C5-B936-2DC32FF29BB1}" destId="{57330DCA-E5BC-4CC1-A096-8D7A8CA9440A}" srcOrd="0" destOrd="0" presId="urn:microsoft.com/office/officeart/2018/2/layout/IconCircleList"/>
    <dgm:cxn modelId="{8183FB37-F149-4BC1-A866-18082E8E8095}" type="presParOf" srcId="{5263DAAD-D932-4EDA-AACD-414174B5884C}" destId="{D71AB5D6-4CAE-4C7D-905E-D7498B196AFE}" srcOrd="0" destOrd="0" presId="urn:microsoft.com/office/officeart/2018/2/layout/IconCircleList"/>
    <dgm:cxn modelId="{95FA9E92-A705-4A71-8CBB-2471257A0797}" type="presParOf" srcId="{D71AB5D6-4CAE-4C7D-905E-D7498B196AFE}" destId="{2FB734CF-B929-4596-92D0-8D92A7032A1A}" srcOrd="0" destOrd="0" presId="urn:microsoft.com/office/officeart/2018/2/layout/IconCircleList"/>
    <dgm:cxn modelId="{423ACD53-8FED-4B47-A5FA-0D7523A79EC1}" type="presParOf" srcId="{2FB734CF-B929-4596-92D0-8D92A7032A1A}" destId="{7959AEC2-4A69-479F-A0CE-0875E8102749}" srcOrd="0" destOrd="0" presId="urn:microsoft.com/office/officeart/2018/2/layout/IconCircleList"/>
    <dgm:cxn modelId="{653F814F-F4DF-4697-BA9D-68D35FF67F74}" type="presParOf" srcId="{2FB734CF-B929-4596-92D0-8D92A7032A1A}" destId="{7E7D3A85-5A06-43DE-9293-57F1CC6DC464}" srcOrd="1" destOrd="0" presId="urn:microsoft.com/office/officeart/2018/2/layout/IconCircleList"/>
    <dgm:cxn modelId="{CC1FF0B8-8F05-4D62-99C6-409B1C9D4647}" type="presParOf" srcId="{2FB734CF-B929-4596-92D0-8D92A7032A1A}" destId="{E4D37869-0780-46AE-9B20-EF9C800A0FD2}" srcOrd="2" destOrd="0" presId="urn:microsoft.com/office/officeart/2018/2/layout/IconCircleList"/>
    <dgm:cxn modelId="{7E7961AD-546C-4245-AD0E-35B007E12AFC}" type="presParOf" srcId="{2FB734CF-B929-4596-92D0-8D92A7032A1A}" destId="{686395B8-FE8A-4C8E-A98B-E834C8417A1D}" srcOrd="3" destOrd="0" presId="urn:microsoft.com/office/officeart/2018/2/layout/IconCircleList"/>
    <dgm:cxn modelId="{91AF6A07-41B2-4495-8292-4CC1FFA1635C}" type="presParOf" srcId="{D71AB5D6-4CAE-4C7D-905E-D7498B196AFE}" destId="{78A8279D-494D-44A4-8105-184506AC79AE}" srcOrd="1" destOrd="0" presId="urn:microsoft.com/office/officeart/2018/2/layout/IconCircleList"/>
    <dgm:cxn modelId="{35BE850B-066F-4E26-B963-6ADA2628EAE8}" type="presParOf" srcId="{D71AB5D6-4CAE-4C7D-905E-D7498B196AFE}" destId="{CCBD425B-5D23-4F12-967B-70293C01BCF0}" srcOrd="2" destOrd="0" presId="urn:microsoft.com/office/officeart/2018/2/layout/IconCircleList"/>
    <dgm:cxn modelId="{0F0CB592-8017-4596-9A65-BBC490A07D4B}" type="presParOf" srcId="{CCBD425B-5D23-4F12-967B-70293C01BCF0}" destId="{F664A215-D871-45C6-81B0-BE7A489DB63B}" srcOrd="0" destOrd="0" presId="urn:microsoft.com/office/officeart/2018/2/layout/IconCircleList"/>
    <dgm:cxn modelId="{89E06202-1DFE-4DE2-8C2C-0DEACBF49E5A}" type="presParOf" srcId="{CCBD425B-5D23-4F12-967B-70293C01BCF0}" destId="{AF340D4D-1551-4329-95B8-664D3970C33E}" srcOrd="1" destOrd="0" presId="urn:microsoft.com/office/officeart/2018/2/layout/IconCircleList"/>
    <dgm:cxn modelId="{A0B6B485-D66D-4431-AA8A-9663B310FECD}" type="presParOf" srcId="{CCBD425B-5D23-4F12-967B-70293C01BCF0}" destId="{E1545043-4C37-476E-B8D3-9362EAD16D82}" srcOrd="2" destOrd="0" presId="urn:microsoft.com/office/officeart/2018/2/layout/IconCircleList"/>
    <dgm:cxn modelId="{1A769F69-7111-43FB-9A76-8DC032B603A6}" type="presParOf" srcId="{CCBD425B-5D23-4F12-967B-70293C01BCF0}" destId="{DEC34E09-48CB-4445-A1F1-B8BFA023E90C}" srcOrd="3" destOrd="0" presId="urn:microsoft.com/office/officeart/2018/2/layout/IconCircleList"/>
    <dgm:cxn modelId="{4CB03816-8D4C-4834-A91A-FA9635A498DD}" type="presParOf" srcId="{D71AB5D6-4CAE-4C7D-905E-D7498B196AFE}" destId="{C9A20AE1-D976-4F91-8ADD-9C6171865184}" srcOrd="3" destOrd="0" presId="urn:microsoft.com/office/officeart/2018/2/layout/IconCircleList"/>
    <dgm:cxn modelId="{07D2CC33-1D03-4318-A3FF-AAB46C866718}" type="presParOf" srcId="{D71AB5D6-4CAE-4C7D-905E-D7498B196AFE}" destId="{F5BD7730-E5C0-4B7B-BC8C-B0B5BC04D343}" srcOrd="4" destOrd="0" presId="urn:microsoft.com/office/officeart/2018/2/layout/IconCircleList"/>
    <dgm:cxn modelId="{3B60518D-A2C1-4BE1-8E75-570E8EAA9A94}" type="presParOf" srcId="{F5BD7730-E5C0-4B7B-BC8C-B0B5BC04D343}" destId="{6493C004-33D4-4843-B664-0839B5C2AE7B}" srcOrd="0" destOrd="0" presId="urn:microsoft.com/office/officeart/2018/2/layout/IconCircleList"/>
    <dgm:cxn modelId="{831B2B2C-A47F-4CC4-A5A3-CFDB2D87760B}" type="presParOf" srcId="{F5BD7730-E5C0-4B7B-BC8C-B0B5BC04D343}" destId="{B8193411-515F-4192-9D11-A40928FA5105}" srcOrd="1" destOrd="0" presId="urn:microsoft.com/office/officeart/2018/2/layout/IconCircleList"/>
    <dgm:cxn modelId="{EF3B0D93-7658-40F0-B83D-50A8278E5B3D}" type="presParOf" srcId="{F5BD7730-E5C0-4B7B-BC8C-B0B5BC04D343}" destId="{9E130E44-7CD2-41C8-A552-002FFD8FFF3F}" srcOrd="2" destOrd="0" presId="urn:microsoft.com/office/officeart/2018/2/layout/IconCircleList"/>
    <dgm:cxn modelId="{7849336F-45AD-4F44-9EBA-B9E4246B94AC}" type="presParOf" srcId="{F5BD7730-E5C0-4B7B-BC8C-B0B5BC04D343}" destId="{50A468A5-9CE9-471C-B99A-9719A19B953C}" srcOrd="3" destOrd="0" presId="urn:microsoft.com/office/officeart/2018/2/layout/IconCircleList"/>
    <dgm:cxn modelId="{97E10013-222C-4073-960F-9ED7640FC705}" type="presParOf" srcId="{D71AB5D6-4CAE-4C7D-905E-D7498B196AFE}" destId="{57330DCA-E5BC-4CC1-A096-8D7A8CA9440A}" srcOrd="5" destOrd="0" presId="urn:microsoft.com/office/officeart/2018/2/layout/IconCircleList"/>
    <dgm:cxn modelId="{96764E13-65DF-4D7A-9AC2-492D7D074428}" type="presParOf" srcId="{D71AB5D6-4CAE-4C7D-905E-D7498B196AFE}" destId="{7B4BFFD8-F004-473D-9D9C-9F1BE81174B5}" srcOrd="6" destOrd="0" presId="urn:microsoft.com/office/officeart/2018/2/layout/IconCircleList"/>
    <dgm:cxn modelId="{C3C16102-2DA5-456C-B04F-F0E4093C1176}" type="presParOf" srcId="{7B4BFFD8-F004-473D-9D9C-9F1BE81174B5}" destId="{901FEB0C-0C58-4887-B189-1B88C3B8645A}" srcOrd="0" destOrd="0" presId="urn:microsoft.com/office/officeart/2018/2/layout/IconCircleList"/>
    <dgm:cxn modelId="{05F93A9F-F77B-40E8-8C16-5E67C44EA514}" type="presParOf" srcId="{7B4BFFD8-F004-473D-9D9C-9F1BE81174B5}" destId="{5D660C4E-E856-4FC3-BDCB-E25489AD8C22}" srcOrd="1" destOrd="0" presId="urn:microsoft.com/office/officeart/2018/2/layout/IconCircleList"/>
    <dgm:cxn modelId="{A8D5C78C-0AC3-4817-8D97-941F64D364B0}" type="presParOf" srcId="{7B4BFFD8-F004-473D-9D9C-9F1BE81174B5}" destId="{E3D811D3-AFC9-4220-8206-A8D5F6C03C44}" srcOrd="2" destOrd="0" presId="urn:microsoft.com/office/officeart/2018/2/layout/IconCircleList"/>
    <dgm:cxn modelId="{A6777152-D37A-4862-8EA3-339CCDF6FC7D}" type="presParOf" srcId="{7B4BFFD8-F004-473D-9D9C-9F1BE81174B5}" destId="{A16614A0-73A7-4888-934A-7B79B6E6A12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2A79ACC-6ADE-4D3F-AA8E-A34AB14E7FFC}" type="doc">
      <dgm:prSet loTypeId="urn:microsoft.com/office/officeart/2008/layout/LinedList" loCatId="list" qsTypeId="urn:microsoft.com/office/officeart/2005/8/quickstyle/3d1" qsCatId="3D" csTypeId="urn:microsoft.com/office/officeart/2005/8/colors/colorful5" csCatId="colorful" phldr="1"/>
      <dgm:spPr/>
      <dgm:t>
        <a:bodyPr/>
        <a:lstStyle/>
        <a:p>
          <a:endParaRPr lang="it-IT"/>
        </a:p>
      </dgm:t>
    </dgm:pt>
    <dgm:pt modelId="{7C7C7C3D-B176-44CB-9478-5C35A65E3EBC}">
      <dgm:prSet custT="1"/>
      <dgm:spPr/>
      <dgm:t>
        <a:bodyPr/>
        <a:lstStyle/>
        <a:p>
          <a:pPr algn="just"/>
          <a:r>
            <a:rPr lang="en-US" sz="1600" dirty="0">
              <a:solidFill>
                <a:schemeClr val="tx1"/>
              </a:solidFill>
              <a:latin typeface="+mj-lt"/>
            </a:rPr>
            <a:t>When we refer to the problem of knowledge in philosophy we are posing the following questions: what does it mean that we know something? What are the conceptual features that distinguish a mere opinion about a fact from proper knowledge about it? What kind of processes are in play when we know something?</a:t>
          </a:r>
          <a:endParaRPr lang="it-IT" sz="1600" dirty="0">
            <a:solidFill>
              <a:schemeClr val="tx1"/>
            </a:solidFill>
            <a:latin typeface="+mj-lt"/>
          </a:endParaRPr>
        </a:p>
      </dgm:t>
    </dgm:pt>
    <dgm:pt modelId="{4084D7E8-94D8-42DE-BAB7-8756A637A619}" type="parTrans" cxnId="{442EDC96-4D2A-4741-BF02-B202D4E3A5FF}">
      <dgm:prSet/>
      <dgm:spPr/>
      <dgm:t>
        <a:bodyPr/>
        <a:lstStyle/>
        <a:p>
          <a:pPr algn="just"/>
          <a:endParaRPr lang="it-IT" sz="1600">
            <a:latin typeface="+mj-lt"/>
          </a:endParaRPr>
        </a:p>
      </dgm:t>
    </dgm:pt>
    <dgm:pt modelId="{5C2ED86B-5EFA-46BC-AE1E-D055FBDDA340}" type="sibTrans" cxnId="{442EDC96-4D2A-4741-BF02-B202D4E3A5FF}">
      <dgm:prSet/>
      <dgm:spPr/>
      <dgm:t>
        <a:bodyPr/>
        <a:lstStyle/>
        <a:p>
          <a:pPr algn="just"/>
          <a:endParaRPr lang="it-IT" sz="1600">
            <a:latin typeface="+mj-lt"/>
          </a:endParaRPr>
        </a:p>
      </dgm:t>
    </dgm:pt>
    <dgm:pt modelId="{0C466D66-77F1-4DB0-84D5-FEF0EF740E3B}">
      <dgm:prSet custT="1"/>
      <dgm:spPr/>
      <dgm:t>
        <a:bodyPr/>
        <a:lstStyle/>
        <a:p>
          <a:pPr algn="just">
            <a:buNone/>
          </a:pPr>
          <a:r>
            <a:rPr lang="en-US" sz="1600" dirty="0">
              <a:solidFill>
                <a:schemeClr val="tx1"/>
              </a:solidFill>
              <a:latin typeface="+mj-lt"/>
            </a:rPr>
            <a:t>As it is often the case the problem was raised by Plato in a work called </a:t>
          </a:r>
          <a:r>
            <a:rPr lang="en-US" sz="1600" i="1" dirty="0">
              <a:solidFill>
                <a:schemeClr val="tx1"/>
              </a:solidFill>
              <a:latin typeface="+mj-lt"/>
            </a:rPr>
            <a:t>Theaetetus</a:t>
          </a:r>
          <a:r>
            <a:rPr lang="en-US" sz="1600" dirty="0">
              <a:solidFill>
                <a:schemeClr val="tx1"/>
              </a:solidFill>
              <a:latin typeface="+mj-lt"/>
            </a:rPr>
            <a:t>. The most naïve answer would claim that we know something when we have experience of it. But if we analyze the issue more in depth, as Plato usually does, we immediately understand that there are may situations in which this simple solution cannot hold. In fact, contemporary philosophy (especially from analytics) is still debating this very issue. </a:t>
          </a:r>
          <a:endParaRPr lang="it-IT" sz="1600" dirty="0">
            <a:solidFill>
              <a:schemeClr val="tx1"/>
            </a:solidFill>
            <a:latin typeface="+mj-lt"/>
          </a:endParaRPr>
        </a:p>
      </dgm:t>
    </dgm:pt>
    <dgm:pt modelId="{35C726B4-66D8-4770-BE0F-BDBDAC55F921}" type="sibTrans" cxnId="{CDC2735C-135C-4753-AE83-2C8808D400BB}">
      <dgm:prSet/>
      <dgm:spPr/>
      <dgm:t>
        <a:bodyPr/>
        <a:lstStyle/>
        <a:p>
          <a:pPr algn="just"/>
          <a:endParaRPr lang="it-IT" sz="1600">
            <a:latin typeface="+mj-lt"/>
          </a:endParaRPr>
        </a:p>
      </dgm:t>
    </dgm:pt>
    <dgm:pt modelId="{B12F0304-071D-49C9-9F06-AA6820D25949}" type="parTrans" cxnId="{CDC2735C-135C-4753-AE83-2C8808D400BB}">
      <dgm:prSet/>
      <dgm:spPr/>
      <dgm:t>
        <a:bodyPr/>
        <a:lstStyle/>
        <a:p>
          <a:pPr algn="just"/>
          <a:endParaRPr lang="it-IT" sz="1600">
            <a:latin typeface="+mj-lt"/>
          </a:endParaRPr>
        </a:p>
      </dgm:t>
    </dgm:pt>
    <dgm:pt modelId="{9A1E9990-11C9-4E8C-8ED2-EC7DEB1EE977}">
      <dgm:prSet custT="1"/>
      <dgm:spPr/>
      <dgm:t>
        <a:bodyPr/>
        <a:lstStyle/>
        <a:p>
          <a:pPr algn="just"/>
          <a:r>
            <a:rPr lang="en-US" sz="1600" b="0" i="0" u="none" strike="noStrike" cap="none" spc="0" baseline="0" dirty="0">
              <a:solidFill>
                <a:schemeClr val="tx1"/>
              </a:solidFill>
              <a:uFillTx/>
              <a:latin typeface="+mj-lt"/>
            </a:rPr>
            <a:t>Philosophers care about knowledge for a wide range of reasons, the most important being the fact that only by understanding knowledge we can confute the skeptic hypothesis that we do not know anything about the external world and we just live in a sort of simulation. But the issue is also very important for more down to earth problems: we tend to believe that modern science is able to grasp the authentic meaning of nature; but how can we make such claims if we do not understand what “knowing” is?</a:t>
          </a:r>
          <a:endParaRPr lang="it-IT" sz="1600" b="0" i="0" u="none" strike="noStrike" cap="none" spc="0" baseline="0" dirty="0">
            <a:solidFill>
              <a:schemeClr val="tx1"/>
            </a:solidFill>
            <a:uFillTx/>
            <a:latin typeface="+mj-lt"/>
          </a:endParaRPr>
        </a:p>
      </dgm:t>
    </dgm:pt>
    <dgm:pt modelId="{EF1B9FCF-FCCA-4903-9F24-CDD3DA670692}" type="parTrans" cxnId="{F2BFF3D9-D4D3-481A-9162-DFE3792B26AA}">
      <dgm:prSet/>
      <dgm:spPr/>
      <dgm:t>
        <a:bodyPr/>
        <a:lstStyle/>
        <a:p>
          <a:endParaRPr lang="it-IT" sz="1600"/>
        </a:p>
      </dgm:t>
    </dgm:pt>
    <dgm:pt modelId="{0FAC7621-0AFC-441F-A044-07C409C01300}" type="sibTrans" cxnId="{F2BFF3D9-D4D3-481A-9162-DFE3792B26AA}">
      <dgm:prSet/>
      <dgm:spPr/>
      <dgm:t>
        <a:bodyPr/>
        <a:lstStyle/>
        <a:p>
          <a:endParaRPr lang="it-IT" sz="1600"/>
        </a:p>
      </dgm:t>
    </dgm:pt>
    <dgm:pt modelId="{19AFB8DE-0BE0-462F-A637-915CF16A0072}" type="pres">
      <dgm:prSet presAssocID="{92A79ACC-6ADE-4D3F-AA8E-A34AB14E7FFC}" presName="vert0" presStyleCnt="0">
        <dgm:presLayoutVars>
          <dgm:dir/>
          <dgm:animOne val="branch"/>
          <dgm:animLvl val="lvl"/>
        </dgm:presLayoutVars>
      </dgm:prSet>
      <dgm:spPr/>
    </dgm:pt>
    <dgm:pt modelId="{DFDC948E-DE86-4B04-BCB0-A77578FCA71B}" type="pres">
      <dgm:prSet presAssocID="{7C7C7C3D-B176-44CB-9478-5C35A65E3EBC}" presName="thickLine" presStyleLbl="alignNode1" presStyleIdx="0" presStyleCnt="3"/>
      <dgm:spPr/>
    </dgm:pt>
    <dgm:pt modelId="{0C1E5CE5-C00D-4DC4-B365-3D118149BAC1}" type="pres">
      <dgm:prSet presAssocID="{7C7C7C3D-B176-44CB-9478-5C35A65E3EBC}" presName="horz1" presStyleCnt="0"/>
      <dgm:spPr/>
    </dgm:pt>
    <dgm:pt modelId="{14B39CFA-C2E5-478E-8ECE-E810FC9B1FB4}" type="pres">
      <dgm:prSet presAssocID="{7C7C7C3D-B176-44CB-9478-5C35A65E3EBC}" presName="tx1" presStyleLbl="revTx" presStyleIdx="0" presStyleCnt="3"/>
      <dgm:spPr/>
    </dgm:pt>
    <dgm:pt modelId="{3D55EB52-5667-4B4E-8CE9-FBB4B08047D3}" type="pres">
      <dgm:prSet presAssocID="{7C7C7C3D-B176-44CB-9478-5C35A65E3EBC}" presName="vert1" presStyleCnt="0"/>
      <dgm:spPr/>
    </dgm:pt>
    <dgm:pt modelId="{B2EAB2FE-6FB7-4332-819C-4CF32642094F}" type="pres">
      <dgm:prSet presAssocID="{0C466D66-77F1-4DB0-84D5-FEF0EF740E3B}" presName="thickLine" presStyleLbl="alignNode1" presStyleIdx="1" presStyleCnt="3"/>
      <dgm:spPr/>
    </dgm:pt>
    <dgm:pt modelId="{23DA795B-11CD-4667-B042-A2763D8CF5AE}" type="pres">
      <dgm:prSet presAssocID="{0C466D66-77F1-4DB0-84D5-FEF0EF740E3B}" presName="horz1" presStyleCnt="0"/>
      <dgm:spPr/>
    </dgm:pt>
    <dgm:pt modelId="{5DF5929D-3551-46EC-85BF-5A5AE7C95B42}" type="pres">
      <dgm:prSet presAssocID="{0C466D66-77F1-4DB0-84D5-FEF0EF740E3B}" presName="tx1" presStyleLbl="revTx" presStyleIdx="1" presStyleCnt="3"/>
      <dgm:spPr/>
    </dgm:pt>
    <dgm:pt modelId="{DD4AA493-4518-4713-AF16-BD9A072CC2A7}" type="pres">
      <dgm:prSet presAssocID="{0C466D66-77F1-4DB0-84D5-FEF0EF740E3B}" presName="vert1" presStyleCnt="0"/>
      <dgm:spPr/>
    </dgm:pt>
    <dgm:pt modelId="{7AF4A7D2-3873-40BA-96B9-C0BF253136AD}" type="pres">
      <dgm:prSet presAssocID="{9A1E9990-11C9-4E8C-8ED2-EC7DEB1EE977}" presName="thickLine" presStyleLbl="alignNode1" presStyleIdx="2" presStyleCnt="3"/>
      <dgm:spPr/>
    </dgm:pt>
    <dgm:pt modelId="{BDA6B6DF-B4B2-48C7-8B9D-74AF2DB167C4}" type="pres">
      <dgm:prSet presAssocID="{9A1E9990-11C9-4E8C-8ED2-EC7DEB1EE977}" presName="horz1" presStyleCnt="0"/>
      <dgm:spPr/>
    </dgm:pt>
    <dgm:pt modelId="{4D75C080-E0B6-4BE7-B320-BD6CCF39CE46}" type="pres">
      <dgm:prSet presAssocID="{9A1E9990-11C9-4E8C-8ED2-EC7DEB1EE977}" presName="tx1" presStyleLbl="revTx" presStyleIdx="2" presStyleCnt="3"/>
      <dgm:spPr/>
    </dgm:pt>
    <dgm:pt modelId="{50085A5C-572D-490E-8576-12B3338A8389}" type="pres">
      <dgm:prSet presAssocID="{9A1E9990-11C9-4E8C-8ED2-EC7DEB1EE977}" presName="vert1" presStyleCnt="0"/>
      <dgm:spPr/>
    </dgm:pt>
  </dgm:ptLst>
  <dgm:cxnLst>
    <dgm:cxn modelId="{D8132A33-15E9-4C6B-A25E-23EBF9DC8EA5}" type="presOf" srcId="{92A79ACC-6ADE-4D3F-AA8E-A34AB14E7FFC}" destId="{19AFB8DE-0BE0-462F-A637-915CF16A0072}" srcOrd="0" destOrd="0" presId="urn:microsoft.com/office/officeart/2008/layout/LinedList"/>
    <dgm:cxn modelId="{CDC2735C-135C-4753-AE83-2C8808D400BB}" srcId="{92A79ACC-6ADE-4D3F-AA8E-A34AB14E7FFC}" destId="{0C466D66-77F1-4DB0-84D5-FEF0EF740E3B}" srcOrd="1" destOrd="0" parTransId="{B12F0304-071D-49C9-9F06-AA6820D25949}" sibTransId="{35C726B4-66D8-4770-BE0F-BDBDAC55F921}"/>
    <dgm:cxn modelId="{BBD91883-257B-453F-8C67-9AB49B311782}" type="presOf" srcId="{9A1E9990-11C9-4E8C-8ED2-EC7DEB1EE977}" destId="{4D75C080-E0B6-4BE7-B320-BD6CCF39CE46}" srcOrd="0" destOrd="0" presId="urn:microsoft.com/office/officeart/2008/layout/LinedList"/>
    <dgm:cxn modelId="{442EDC96-4D2A-4741-BF02-B202D4E3A5FF}" srcId="{92A79ACC-6ADE-4D3F-AA8E-A34AB14E7FFC}" destId="{7C7C7C3D-B176-44CB-9478-5C35A65E3EBC}" srcOrd="0" destOrd="0" parTransId="{4084D7E8-94D8-42DE-BAB7-8756A637A619}" sibTransId="{5C2ED86B-5EFA-46BC-AE1E-D055FBDDA340}"/>
    <dgm:cxn modelId="{F2BFF3D9-D4D3-481A-9162-DFE3792B26AA}" srcId="{92A79ACC-6ADE-4D3F-AA8E-A34AB14E7FFC}" destId="{9A1E9990-11C9-4E8C-8ED2-EC7DEB1EE977}" srcOrd="2" destOrd="0" parTransId="{EF1B9FCF-FCCA-4903-9F24-CDD3DA670692}" sibTransId="{0FAC7621-0AFC-441F-A044-07C409C01300}"/>
    <dgm:cxn modelId="{DC7CEEE9-1356-4C0B-9510-F6F18E74595E}" type="presOf" srcId="{7C7C7C3D-B176-44CB-9478-5C35A65E3EBC}" destId="{14B39CFA-C2E5-478E-8ECE-E810FC9B1FB4}" srcOrd="0" destOrd="0" presId="urn:microsoft.com/office/officeart/2008/layout/LinedList"/>
    <dgm:cxn modelId="{789883F0-B070-4E98-8BED-F9898F2A8A80}" type="presOf" srcId="{0C466D66-77F1-4DB0-84D5-FEF0EF740E3B}" destId="{5DF5929D-3551-46EC-85BF-5A5AE7C95B42}" srcOrd="0" destOrd="0" presId="urn:microsoft.com/office/officeart/2008/layout/LinedList"/>
    <dgm:cxn modelId="{7CE41885-2053-42EE-8AAF-6C5F7F5D62EA}" type="presParOf" srcId="{19AFB8DE-0BE0-462F-A637-915CF16A0072}" destId="{DFDC948E-DE86-4B04-BCB0-A77578FCA71B}" srcOrd="0" destOrd="0" presId="urn:microsoft.com/office/officeart/2008/layout/LinedList"/>
    <dgm:cxn modelId="{5B97D66C-1D1B-4353-AA18-FE11873AAE05}" type="presParOf" srcId="{19AFB8DE-0BE0-462F-A637-915CF16A0072}" destId="{0C1E5CE5-C00D-4DC4-B365-3D118149BAC1}" srcOrd="1" destOrd="0" presId="urn:microsoft.com/office/officeart/2008/layout/LinedList"/>
    <dgm:cxn modelId="{4FDA0CFB-9966-4F3E-8F14-FC47708B2446}" type="presParOf" srcId="{0C1E5CE5-C00D-4DC4-B365-3D118149BAC1}" destId="{14B39CFA-C2E5-478E-8ECE-E810FC9B1FB4}" srcOrd="0" destOrd="0" presId="urn:microsoft.com/office/officeart/2008/layout/LinedList"/>
    <dgm:cxn modelId="{8F35CE72-5950-42A9-82D2-183A2BCCDBA1}" type="presParOf" srcId="{0C1E5CE5-C00D-4DC4-B365-3D118149BAC1}" destId="{3D55EB52-5667-4B4E-8CE9-FBB4B08047D3}" srcOrd="1" destOrd="0" presId="urn:microsoft.com/office/officeart/2008/layout/LinedList"/>
    <dgm:cxn modelId="{7F7442CB-4C5F-4507-982E-D5805DBA8768}" type="presParOf" srcId="{19AFB8DE-0BE0-462F-A637-915CF16A0072}" destId="{B2EAB2FE-6FB7-4332-819C-4CF32642094F}" srcOrd="2" destOrd="0" presId="urn:microsoft.com/office/officeart/2008/layout/LinedList"/>
    <dgm:cxn modelId="{4BACB18E-EE6C-4585-A5BB-77DC16AAE156}" type="presParOf" srcId="{19AFB8DE-0BE0-462F-A637-915CF16A0072}" destId="{23DA795B-11CD-4667-B042-A2763D8CF5AE}" srcOrd="3" destOrd="0" presId="urn:microsoft.com/office/officeart/2008/layout/LinedList"/>
    <dgm:cxn modelId="{A2550EB9-930B-486C-A2F2-DCDE40276E33}" type="presParOf" srcId="{23DA795B-11CD-4667-B042-A2763D8CF5AE}" destId="{5DF5929D-3551-46EC-85BF-5A5AE7C95B42}" srcOrd="0" destOrd="0" presId="urn:microsoft.com/office/officeart/2008/layout/LinedList"/>
    <dgm:cxn modelId="{97983E5C-28EC-49F1-B31D-19356BFB8804}" type="presParOf" srcId="{23DA795B-11CD-4667-B042-A2763D8CF5AE}" destId="{DD4AA493-4518-4713-AF16-BD9A072CC2A7}" srcOrd="1" destOrd="0" presId="urn:microsoft.com/office/officeart/2008/layout/LinedList"/>
    <dgm:cxn modelId="{C3750080-5101-4786-9715-BA492942DD63}" type="presParOf" srcId="{19AFB8DE-0BE0-462F-A637-915CF16A0072}" destId="{7AF4A7D2-3873-40BA-96B9-C0BF253136AD}" srcOrd="4" destOrd="0" presId="urn:microsoft.com/office/officeart/2008/layout/LinedList"/>
    <dgm:cxn modelId="{3DD524EE-6A79-43FC-B09B-CBB3028E5648}" type="presParOf" srcId="{19AFB8DE-0BE0-462F-A637-915CF16A0072}" destId="{BDA6B6DF-B4B2-48C7-8B9D-74AF2DB167C4}" srcOrd="5" destOrd="0" presId="urn:microsoft.com/office/officeart/2008/layout/LinedList"/>
    <dgm:cxn modelId="{407D0093-718F-4226-954F-CFEA1CA54530}" type="presParOf" srcId="{BDA6B6DF-B4B2-48C7-8B9D-74AF2DB167C4}" destId="{4D75C080-E0B6-4BE7-B320-BD6CCF39CE46}" srcOrd="0" destOrd="0" presId="urn:microsoft.com/office/officeart/2008/layout/LinedList"/>
    <dgm:cxn modelId="{3532C659-3DA2-49B9-A9ED-4EB4D9FACFE2}" type="presParOf" srcId="{BDA6B6DF-B4B2-48C7-8B9D-74AF2DB167C4}" destId="{50085A5C-572D-490E-8576-12B3338A838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2A79ACC-6ADE-4D3F-AA8E-A34AB14E7FFC}" type="doc">
      <dgm:prSet loTypeId="urn:microsoft.com/office/officeart/2008/layout/LinedList" loCatId="list" qsTypeId="urn:microsoft.com/office/officeart/2005/8/quickstyle/3d1" qsCatId="3D" csTypeId="urn:microsoft.com/office/officeart/2005/8/colors/colorful5" csCatId="colorful" phldr="1"/>
      <dgm:spPr/>
      <dgm:t>
        <a:bodyPr/>
        <a:lstStyle/>
        <a:p>
          <a:endParaRPr lang="it-IT"/>
        </a:p>
      </dgm:t>
    </dgm:pt>
    <dgm:pt modelId="{7C7C7C3D-B176-44CB-9478-5C35A65E3EBC}">
      <dgm:prSet custT="1"/>
      <dgm:spPr/>
      <dgm:t>
        <a:bodyPr/>
        <a:lstStyle/>
        <a:p>
          <a:pPr algn="just"/>
          <a:r>
            <a:rPr lang="en-US" sz="1600" dirty="0">
              <a:solidFill>
                <a:schemeClr val="tx1"/>
              </a:solidFill>
              <a:latin typeface="+mj-lt"/>
            </a:rPr>
            <a:t>The main goal of this project is to perform quantitative analysis of philosophical works in order to find evidence that supports or reject scholar hypothesis like the one mentioned at the beginning. The underlying idea is that we can see how philosophers have dealt with a specific problem analyzing word patterns in their own works. </a:t>
          </a:r>
          <a:endParaRPr lang="it-IT" sz="1600" dirty="0">
            <a:solidFill>
              <a:schemeClr val="tx1"/>
            </a:solidFill>
            <a:latin typeface="+mj-lt"/>
          </a:endParaRPr>
        </a:p>
      </dgm:t>
    </dgm:pt>
    <dgm:pt modelId="{4084D7E8-94D8-42DE-BAB7-8756A637A619}" type="parTrans" cxnId="{442EDC96-4D2A-4741-BF02-B202D4E3A5FF}">
      <dgm:prSet/>
      <dgm:spPr/>
      <dgm:t>
        <a:bodyPr/>
        <a:lstStyle/>
        <a:p>
          <a:pPr algn="just"/>
          <a:endParaRPr lang="it-IT" sz="1600">
            <a:latin typeface="+mj-lt"/>
          </a:endParaRPr>
        </a:p>
      </dgm:t>
    </dgm:pt>
    <dgm:pt modelId="{5C2ED86B-5EFA-46BC-AE1E-D055FBDDA340}" type="sibTrans" cxnId="{442EDC96-4D2A-4741-BF02-B202D4E3A5FF}">
      <dgm:prSet/>
      <dgm:spPr/>
      <dgm:t>
        <a:bodyPr/>
        <a:lstStyle/>
        <a:p>
          <a:pPr algn="just"/>
          <a:endParaRPr lang="it-IT" sz="1600">
            <a:latin typeface="+mj-lt"/>
          </a:endParaRPr>
        </a:p>
      </dgm:t>
    </dgm:pt>
    <dgm:pt modelId="{0C466D66-77F1-4DB0-84D5-FEF0EF740E3B}">
      <dgm:prSet custT="1"/>
      <dgm:spPr/>
      <dgm:t>
        <a:bodyPr/>
        <a:lstStyle/>
        <a:p>
          <a:pPr algn="just">
            <a:buNone/>
          </a:pPr>
          <a:r>
            <a:rPr lang="en-US" sz="1600" dirty="0">
              <a:solidFill>
                <a:schemeClr val="tx1"/>
              </a:solidFill>
              <a:latin typeface="+mj-lt"/>
            </a:rPr>
            <a:t>The set of works that has been selected range from the most ancient philosophical essays, i.e. Plato’s works to contemporary books of epistemology. For this project I specifically selected works that deal with the problem of knowledge, commonly referred to as gnoseology or, in modern terms, epistemology (</a:t>
          </a:r>
          <a:r>
            <a:rPr lang="en-US" sz="1600" i="1" dirty="0" err="1">
              <a:solidFill>
                <a:schemeClr val="tx1"/>
              </a:solidFill>
              <a:latin typeface="+mj-lt"/>
            </a:rPr>
            <a:t>Filosofia</a:t>
          </a:r>
          <a:r>
            <a:rPr lang="en-US" sz="1600" i="1" dirty="0">
              <a:solidFill>
                <a:schemeClr val="tx1"/>
              </a:solidFill>
              <a:latin typeface="+mj-lt"/>
            </a:rPr>
            <a:t> </a:t>
          </a:r>
          <a:r>
            <a:rPr lang="en-US" sz="1600" i="1" dirty="0" err="1">
              <a:solidFill>
                <a:schemeClr val="tx1"/>
              </a:solidFill>
              <a:latin typeface="+mj-lt"/>
            </a:rPr>
            <a:t>della</a:t>
          </a:r>
          <a:r>
            <a:rPr lang="en-US" sz="1600" i="1" dirty="0">
              <a:solidFill>
                <a:schemeClr val="tx1"/>
              </a:solidFill>
              <a:latin typeface="+mj-lt"/>
            </a:rPr>
            <a:t> </a:t>
          </a:r>
          <a:r>
            <a:rPr lang="en-US" sz="1600" i="1" dirty="0" err="1">
              <a:solidFill>
                <a:schemeClr val="tx1"/>
              </a:solidFill>
              <a:latin typeface="+mj-lt"/>
            </a:rPr>
            <a:t>conoscenza</a:t>
          </a:r>
          <a:r>
            <a:rPr lang="en-US" sz="1600" dirty="0">
              <a:solidFill>
                <a:schemeClr val="tx1"/>
              </a:solidFill>
              <a:latin typeface="+mj-lt"/>
            </a:rPr>
            <a:t>, rather different from Italian </a:t>
          </a:r>
          <a:r>
            <a:rPr lang="en-US" sz="1600" i="1" dirty="0" err="1">
              <a:solidFill>
                <a:schemeClr val="tx1"/>
              </a:solidFill>
              <a:latin typeface="+mj-lt"/>
            </a:rPr>
            <a:t>Epistemologia</a:t>
          </a:r>
          <a:r>
            <a:rPr lang="en-US" sz="1600" dirty="0">
              <a:solidFill>
                <a:schemeClr val="tx1"/>
              </a:solidFill>
              <a:latin typeface="+mj-lt"/>
            </a:rPr>
            <a:t>).</a:t>
          </a:r>
          <a:endParaRPr lang="it-IT" sz="1600" dirty="0">
            <a:solidFill>
              <a:schemeClr val="tx1"/>
            </a:solidFill>
            <a:latin typeface="+mj-lt"/>
          </a:endParaRPr>
        </a:p>
      </dgm:t>
    </dgm:pt>
    <dgm:pt modelId="{35C726B4-66D8-4770-BE0F-BDBDAC55F921}" type="sibTrans" cxnId="{CDC2735C-135C-4753-AE83-2C8808D400BB}">
      <dgm:prSet/>
      <dgm:spPr/>
      <dgm:t>
        <a:bodyPr/>
        <a:lstStyle/>
        <a:p>
          <a:pPr algn="just"/>
          <a:endParaRPr lang="it-IT" sz="1600">
            <a:latin typeface="+mj-lt"/>
          </a:endParaRPr>
        </a:p>
      </dgm:t>
    </dgm:pt>
    <dgm:pt modelId="{B12F0304-071D-49C9-9F06-AA6820D25949}" type="parTrans" cxnId="{CDC2735C-135C-4753-AE83-2C8808D400BB}">
      <dgm:prSet/>
      <dgm:spPr/>
      <dgm:t>
        <a:bodyPr/>
        <a:lstStyle/>
        <a:p>
          <a:pPr algn="just"/>
          <a:endParaRPr lang="it-IT" sz="1600">
            <a:latin typeface="+mj-lt"/>
          </a:endParaRPr>
        </a:p>
      </dgm:t>
    </dgm:pt>
    <dgm:pt modelId="{9A1E9990-11C9-4E8C-8ED2-EC7DEB1EE977}">
      <dgm:prSet custT="1"/>
      <dgm:spPr/>
      <dgm:t>
        <a:bodyPr/>
        <a:lstStyle/>
        <a:p>
          <a:pPr algn="just"/>
          <a:r>
            <a:rPr lang="en-US" sz="1600" b="0" i="0" u="none" strike="noStrike" cap="none" spc="0" baseline="0" dirty="0">
              <a:solidFill>
                <a:schemeClr val="tx1"/>
              </a:solidFill>
              <a:uFillTx/>
              <a:latin typeface="+mj-lt"/>
            </a:rPr>
            <a:t>To perform all the analysis I implemented a Python script with some functions that are able to analyze textual data. The dataset include works by Plato, Aristotle, Descartes, Hume, Kant, Timothy Williamson, Ernest Sosa and Richard Feldman for a total of 16 texts. The size of the corpus is sufficient for the aims of this project, but it can (and it should) be extended to proper implement such methodology. </a:t>
          </a:r>
          <a:endParaRPr lang="it-IT" sz="1600" b="0" i="0" u="none" strike="noStrike" cap="none" spc="0" baseline="0" dirty="0">
            <a:solidFill>
              <a:schemeClr val="tx1"/>
            </a:solidFill>
            <a:uFillTx/>
            <a:latin typeface="+mj-lt"/>
          </a:endParaRPr>
        </a:p>
        <a:p>
          <a:pPr algn="just"/>
          <a:endParaRPr lang="it-IT" sz="1600" dirty="0">
            <a:solidFill>
              <a:schemeClr val="tx1"/>
            </a:solidFill>
            <a:latin typeface="+mj-lt"/>
          </a:endParaRPr>
        </a:p>
      </dgm:t>
    </dgm:pt>
    <dgm:pt modelId="{EF1B9FCF-FCCA-4903-9F24-CDD3DA670692}" type="parTrans" cxnId="{F2BFF3D9-D4D3-481A-9162-DFE3792B26AA}">
      <dgm:prSet/>
      <dgm:spPr/>
      <dgm:t>
        <a:bodyPr/>
        <a:lstStyle/>
        <a:p>
          <a:endParaRPr lang="it-IT" sz="1600"/>
        </a:p>
      </dgm:t>
    </dgm:pt>
    <dgm:pt modelId="{0FAC7621-0AFC-441F-A044-07C409C01300}" type="sibTrans" cxnId="{F2BFF3D9-D4D3-481A-9162-DFE3792B26AA}">
      <dgm:prSet/>
      <dgm:spPr/>
      <dgm:t>
        <a:bodyPr/>
        <a:lstStyle/>
        <a:p>
          <a:endParaRPr lang="it-IT" sz="1600"/>
        </a:p>
      </dgm:t>
    </dgm:pt>
    <dgm:pt modelId="{19AFB8DE-0BE0-462F-A637-915CF16A0072}" type="pres">
      <dgm:prSet presAssocID="{92A79ACC-6ADE-4D3F-AA8E-A34AB14E7FFC}" presName="vert0" presStyleCnt="0">
        <dgm:presLayoutVars>
          <dgm:dir/>
          <dgm:animOne val="branch"/>
          <dgm:animLvl val="lvl"/>
        </dgm:presLayoutVars>
      </dgm:prSet>
      <dgm:spPr/>
    </dgm:pt>
    <dgm:pt modelId="{DFDC948E-DE86-4B04-BCB0-A77578FCA71B}" type="pres">
      <dgm:prSet presAssocID="{7C7C7C3D-B176-44CB-9478-5C35A65E3EBC}" presName="thickLine" presStyleLbl="alignNode1" presStyleIdx="0" presStyleCnt="3"/>
      <dgm:spPr/>
    </dgm:pt>
    <dgm:pt modelId="{0C1E5CE5-C00D-4DC4-B365-3D118149BAC1}" type="pres">
      <dgm:prSet presAssocID="{7C7C7C3D-B176-44CB-9478-5C35A65E3EBC}" presName="horz1" presStyleCnt="0"/>
      <dgm:spPr/>
    </dgm:pt>
    <dgm:pt modelId="{14B39CFA-C2E5-478E-8ECE-E810FC9B1FB4}" type="pres">
      <dgm:prSet presAssocID="{7C7C7C3D-B176-44CB-9478-5C35A65E3EBC}" presName="tx1" presStyleLbl="revTx" presStyleIdx="0" presStyleCnt="3"/>
      <dgm:spPr/>
    </dgm:pt>
    <dgm:pt modelId="{3D55EB52-5667-4B4E-8CE9-FBB4B08047D3}" type="pres">
      <dgm:prSet presAssocID="{7C7C7C3D-B176-44CB-9478-5C35A65E3EBC}" presName="vert1" presStyleCnt="0"/>
      <dgm:spPr/>
    </dgm:pt>
    <dgm:pt modelId="{B2EAB2FE-6FB7-4332-819C-4CF32642094F}" type="pres">
      <dgm:prSet presAssocID="{0C466D66-77F1-4DB0-84D5-FEF0EF740E3B}" presName="thickLine" presStyleLbl="alignNode1" presStyleIdx="1" presStyleCnt="3"/>
      <dgm:spPr/>
    </dgm:pt>
    <dgm:pt modelId="{23DA795B-11CD-4667-B042-A2763D8CF5AE}" type="pres">
      <dgm:prSet presAssocID="{0C466D66-77F1-4DB0-84D5-FEF0EF740E3B}" presName="horz1" presStyleCnt="0"/>
      <dgm:spPr/>
    </dgm:pt>
    <dgm:pt modelId="{5DF5929D-3551-46EC-85BF-5A5AE7C95B42}" type="pres">
      <dgm:prSet presAssocID="{0C466D66-77F1-4DB0-84D5-FEF0EF740E3B}" presName="tx1" presStyleLbl="revTx" presStyleIdx="1" presStyleCnt="3"/>
      <dgm:spPr/>
    </dgm:pt>
    <dgm:pt modelId="{DD4AA493-4518-4713-AF16-BD9A072CC2A7}" type="pres">
      <dgm:prSet presAssocID="{0C466D66-77F1-4DB0-84D5-FEF0EF740E3B}" presName="vert1" presStyleCnt="0"/>
      <dgm:spPr/>
    </dgm:pt>
    <dgm:pt modelId="{7AF4A7D2-3873-40BA-96B9-C0BF253136AD}" type="pres">
      <dgm:prSet presAssocID="{9A1E9990-11C9-4E8C-8ED2-EC7DEB1EE977}" presName="thickLine" presStyleLbl="alignNode1" presStyleIdx="2" presStyleCnt="3"/>
      <dgm:spPr/>
    </dgm:pt>
    <dgm:pt modelId="{BDA6B6DF-B4B2-48C7-8B9D-74AF2DB167C4}" type="pres">
      <dgm:prSet presAssocID="{9A1E9990-11C9-4E8C-8ED2-EC7DEB1EE977}" presName="horz1" presStyleCnt="0"/>
      <dgm:spPr/>
    </dgm:pt>
    <dgm:pt modelId="{4D75C080-E0B6-4BE7-B320-BD6CCF39CE46}" type="pres">
      <dgm:prSet presAssocID="{9A1E9990-11C9-4E8C-8ED2-EC7DEB1EE977}" presName="tx1" presStyleLbl="revTx" presStyleIdx="2" presStyleCnt="3"/>
      <dgm:spPr/>
    </dgm:pt>
    <dgm:pt modelId="{50085A5C-572D-490E-8576-12B3338A8389}" type="pres">
      <dgm:prSet presAssocID="{9A1E9990-11C9-4E8C-8ED2-EC7DEB1EE977}" presName="vert1" presStyleCnt="0"/>
      <dgm:spPr/>
    </dgm:pt>
  </dgm:ptLst>
  <dgm:cxnLst>
    <dgm:cxn modelId="{D8132A33-15E9-4C6B-A25E-23EBF9DC8EA5}" type="presOf" srcId="{92A79ACC-6ADE-4D3F-AA8E-A34AB14E7FFC}" destId="{19AFB8DE-0BE0-462F-A637-915CF16A0072}" srcOrd="0" destOrd="0" presId="urn:microsoft.com/office/officeart/2008/layout/LinedList"/>
    <dgm:cxn modelId="{CDC2735C-135C-4753-AE83-2C8808D400BB}" srcId="{92A79ACC-6ADE-4D3F-AA8E-A34AB14E7FFC}" destId="{0C466D66-77F1-4DB0-84D5-FEF0EF740E3B}" srcOrd="1" destOrd="0" parTransId="{B12F0304-071D-49C9-9F06-AA6820D25949}" sibTransId="{35C726B4-66D8-4770-BE0F-BDBDAC55F921}"/>
    <dgm:cxn modelId="{BBD91883-257B-453F-8C67-9AB49B311782}" type="presOf" srcId="{9A1E9990-11C9-4E8C-8ED2-EC7DEB1EE977}" destId="{4D75C080-E0B6-4BE7-B320-BD6CCF39CE46}" srcOrd="0" destOrd="0" presId="urn:microsoft.com/office/officeart/2008/layout/LinedList"/>
    <dgm:cxn modelId="{442EDC96-4D2A-4741-BF02-B202D4E3A5FF}" srcId="{92A79ACC-6ADE-4D3F-AA8E-A34AB14E7FFC}" destId="{7C7C7C3D-B176-44CB-9478-5C35A65E3EBC}" srcOrd="0" destOrd="0" parTransId="{4084D7E8-94D8-42DE-BAB7-8756A637A619}" sibTransId="{5C2ED86B-5EFA-46BC-AE1E-D055FBDDA340}"/>
    <dgm:cxn modelId="{F2BFF3D9-D4D3-481A-9162-DFE3792B26AA}" srcId="{92A79ACC-6ADE-4D3F-AA8E-A34AB14E7FFC}" destId="{9A1E9990-11C9-4E8C-8ED2-EC7DEB1EE977}" srcOrd="2" destOrd="0" parTransId="{EF1B9FCF-FCCA-4903-9F24-CDD3DA670692}" sibTransId="{0FAC7621-0AFC-441F-A044-07C409C01300}"/>
    <dgm:cxn modelId="{DC7CEEE9-1356-4C0B-9510-F6F18E74595E}" type="presOf" srcId="{7C7C7C3D-B176-44CB-9478-5C35A65E3EBC}" destId="{14B39CFA-C2E5-478E-8ECE-E810FC9B1FB4}" srcOrd="0" destOrd="0" presId="urn:microsoft.com/office/officeart/2008/layout/LinedList"/>
    <dgm:cxn modelId="{789883F0-B070-4E98-8BED-F9898F2A8A80}" type="presOf" srcId="{0C466D66-77F1-4DB0-84D5-FEF0EF740E3B}" destId="{5DF5929D-3551-46EC-85BF-5A5AE7C95B42}" srcOrd="0" destOrd="0" presId="urn:microsoft.com/office/officeart/2008/layout/LinedList"/>
    <dgm:cxn modelId="{7CE41885-2053-42EE-8AAF-6C5F7F5D62EA}" type="presParOf" srcId="{19AFB8DE-0BE0-462F-A637-915CF16A0072}" destId="{DFDC948E-DE86-4B04-BCB0-A77578FCA71B}" srcOrd="0" destOrd="0" presId="urn:microsoft.com/office/officeart/2008/layout/LinedList"/>
    <dgm:cxn modelId="{5B97D66C-1D1B-4353-AA18-FE11873AAE05}" type="presParOf" srcId="{19AFB8DE-0BE0-462F-A637-915CF16A0072}" destId="{0C1E5CE5-C00D-4DC4-B365-3D118149BAC1}" srcOrd="1" destOrd="0" presId="urn:microsoft.com/office/officeart/2008/layout/LinedList"/>
    <dgm:cxn modelId="{4FDA0CFB-9966-4F3E-8F14-FC47708B2446}" type="presParOf" srcId="{0C1E5CE5-C00D-4DC4-B365-3D118149BAC1}" destId="{14B39CFA-C2E5-478E-8ECE-E810FC9B1FB4}" srcOrd="0" destOrd="0" presId="urn:microsoft.com/office/officeart/2008/layout/LinedList"/>
    <dgm:cxn modelId="{8F35CE72-5950-42A9-82D2-183A2BCCDBA1}" type="presParOf" srcId="{0C1E5CE5-C00D-4DC4-B365-3D118149BAC1}" destId="{3D55EB52-5667-4B4E-8CE9-FBB4B08047D3}" srcOrd="1" destOrd="0" presId="urn:microsoft.com/office/officeart/2008/layout/LinedList"/>
    <dgm:cxn modelId="{7F7442CB-4C5F-4507-982E-D5805DBA8768}" type="presParOf" srcId="{19AFB8DE-0BE0-462F-A637-915CF16A0072}" destId="{B2EAB2FE-6FB7-4332-819C-4CF32642094F}" srcOrd="2" destOrd="0" presId="urn:microsoft.com/office/officeart/2008/layout/LinedList"/>
    <dgm:cxn modelId="{4BACB18E-EE6C-4585-A5BB-77DC16AAE156}" type="presParOf" srcId="{19AFB8DE-0BE0-462F-A637-915CF16A0072}" destId="{23DA795B-11CD-4667-B042-A2763D8CF5AE}" srcOrd="3" destOrd="0" presId="urn:microsoft.com/office/officeart/2008/layout/LinedList"/>
    <dgm:cxn modelId="{A2550EB9-930B-486C-A2F2-DCDE40276E33}" type="presParOf" srcId="{23DA795B-11CD-4667-B042-A2763D8CF5AE}" destId="{5DF5929D-3551-46EC-85BF-5A5AE7C95B42}" srcOrd="0" destOrd="0" presId="urn:microsoft.com/office/officeart/2008/layout/LinedList"/>
    <dgm:cxn modelId="{97983E5C-28EC-49F1-B31D-19356BFB8804}" type="presParOf" srcId="{23DA795B-11CD-4667-B042-A2763D8CF5AE}" destId="{DD4AA493-4518-4713-AF16-BD9A072CC2A7}" srcOrd="1" destOrd="0" presId="urn:microsoft.com/office/officeart/2008/layout/LinedList"/>
    <dgm:cxn modelId="{C3750080-5101-4786-9715-BA492942DD63}" type="presParOf" srcId="{19AFB8DE-0BE0-462F-A637-915CF16A0072}" destId="{7AF4A7D2-3873-40BA-96B9-C0BF253136AD}" srcOrd="4" destOrd="0" presId="urn:microsoft.com/office/officeart/2008/layout/LinedList"/>
    <dgm:cxn modelId="{3DD524EE-6A79-43FC-B09B-CBB3028E5648}" type="presParOf" srcId="{19AFB8DE-0BE0-462F-A637-915CF16A0072}" destId="{BDA6B6DF-B4B2-48C7-8B9D-74AF2DB167C4}" srcOrd="5" destOrd="0" presId="urn:microsoft.com/office/officeart/2008/layout/LinedList"/>
    <dgm:cxn modelId="{407D0093-718F-4226-954F-CFEA1CA54530}" type="presParOf" srcId="{BDA6B6DF-B4B2-48C7-8B9D-74AF2DB167C4}" destId="{4D75C080-E0B6-4BE7-B320-BD6CCF39CE46}" srcOrd="0" destOrd="0" presId="urn:microsoft.com/office/officeart/2008/layout/LinedList"/>
    <dgm:cxn modelId="{3532C659-3DA2-49B9-A9ED-4EB4D9FACFE2}" type="presParOf" srcId="{BDA6B6DF-B4B2-48C7-8B9D-74AF2DB167C4}" destId="{50085A5C-572D-490E-8576-12B3338A838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125EC9B-0ABB-4C7D-8F79-0EA243B2B26B}" type="doc">
      <dgm:prSet loTypeId="urn:microsoft.com/office/officeart/2018/2/layout/IconVerticalSolidList" loCatId="icon" qsTypeId="urn:microsoft.com/office/officeart/2005/8/quickstyle/simple4" qsCatId="simple" csTypeId="urn:microsoft.com/office/officeart/2005/8/colors/colorful5" csCatId="colorful" phldr="1"/>
      <dgm:spPr/>
      <dgm:t>
        <a:bodyPr/>
        <a:lstStyle/>
        <a:p>
          <a:endParaRPr lang="it-IT"/>
        </a:p>
      </dgm:t>
    </dgm:pt>
    <dgm:pt modelId="{0F04B094-9367-47BD-BF61-34BEDFB72EFB}">
      <dgm:prSet custT="1"/>
      <dgm:spPr/>
      <dgm:t>
        <a:bodyPr/>
        <a:lstStyle/>
        <a:p>
          <a:pPr>
            <a:lnSpc>
              <a:spcPct val="100000"/>
            </a:lnSpc>
          </a:pPr>
          <a:r>
            <a:rPr lang="en-US" sz="1800" b="0" i="0" baseline="0" dirty="0">
              <a:latin typeface="+mj-lt"/>
            </a:rPr>
            <a:t>Analyze </a:t>
          </a:r>
          <a:r>
            <a:rPr lang="en-US" sz="1800" dirty="0">
              <a:solidFill>
                <a:schemeClr val="tx1"/>
              </a:solidFill>
              <a:latin typeface="+mj-lt"/>
            </a:rPr>
            <a:t>different philosophical works from different eras that deal with a specific issue</a:t>
          </a:r>
          <a:endParaRPr lang="it-IT" sz="1800" dirty="0">
            <a:latin typeface="+mj-lt"/>
          </a:endParaRPr>
        </a:p>
      </dgm:t>
    </dgm:pt>
    <dgm:pt modelId="{613FF82D-61CA-4C20-B8FF-7F2DC420E53F}" type="parTrans" cxnId="{965B2B12-A9C6-43DE-AA33-4B67B34EED74}">
      <dgm:prSet/>
      <dgm:spPr/>
      <dgm:t>
        <a:bodyPr/>
        <a:lstStyle/>
        <a:p>
          <a:endParaRPr lang="it-IT" sz="1800">
            <a:latin typeface="+mj-lt"/>
          </a:endParaRPr>
        </a:p>
      </dgm:t>
    </dgm:pt>
    <dgm:pt modelId="{8FAE5F42-90A9-463F-ADD0-A7BB3498417E}" type="sibTrans" cxnId="{965B2B12-A9C6-43DE-AA33-4B67B34EED74}">
      <dgm:prSet/>
      <dgm:spPr/>
      <dgm:t>
        <a:bodyPr/>
        <a:lstStyle/>
        <a:p>
          <a:endParaRPr lang="it-IT" sz="1800">
            <a:latin typeface="+mj-lt"/>
          </a:endParaRPr>
        </a:p>
      </dgm:t>
    </dgm:pt>
    <dgm:pt modelId="{ED9F54F0-85FC-4447-820A-6E584B38CECC}">
      <dgm:prSet custT="1"/>
      <dgm:spPr/>
      <dgm:t>
        <a:bodyPr/>
        <a:lstStyle/>
        <a:p>
          <a:pPr>
            <a:lnSpc>
              <a:spcPct val="100000"/>
            </a:lnSpc>
          </a:pPr>
          <a:r>
            <a:rPr lang="en-US" sz="1800" dirty="0">
              <a:solidFill>
                <a:schemeClr val="tx1"/>
              </a:solidFill>
              <a:latin typeface="+mj-lt"/>
            </a:rPr>
            <a:t>Words are just a proxy for philosophical problems: results might not be completely relevant for the research case</a:t>
          </a:r>
          <a:r>
            <a:rPr lang="it-IT" sz="1800" dirty="0">
              <a:latin typeface="+mj-lt"/>
            </a:rPr>
            <a:t> </a:t>
          </a:r>
        </a:p>
      </dgm:t>
    </dgm:pt>
    <dgm:pt modelId="{B8FF956C-303C-4D2F-AEA0-D65FAAC3E376}" type="parTrans" cxnId="{859B5132-A19E-4D4F-8D44-6CD9B2295C1A}">
      <dgm:prSet/>
      <dgm:spPr/>
      <dgm:t>
        <a:bodyPr/>
        <a:lstStyle/>
        <a:p>
          <a:endParaRPr lang="it-IT" sz="1800">
            <a:latin typeface="+mj-lt"/>
          </a:endParaRPr>
        </a:p>
      </dgm:t>
    </dgm:pt>
    <dgm:pt modelId="{4F9989DC-FFA5-43EE-A73E-93FB8CB9D36F}" type="sibTrans" cxnId="{859B5132-A19E-4D4F-8D44-6CD9B2295C1A}">
      <dgm:prSet/>
      <dgm:spPr/>
      <dgm:t>
        <a:bodyPr/>
        <a:lstStyle/>
        <a:p>
          <a:endParaRPr lang="it-IT" sz="1800">
            <a:latin typeface="+mj-lt"/>
          </a:endParaRPr>
        </a:p>
      </dgm:t>
    </dgm:pt>
    <dgm:pt modelId="{F0C9AE39-265E-46DC-AE0D-B79FF84593FB}">
      <dgm:prSet custT="1"/>
      <dgm:spPr/>
      <dgm:t>
        <a:bodyPr/>
        <a:lstStyle/>
        <a:p>
          <a:pPr>
            <a:lnSpc>
              <a:spcPct val="100000"/>
            </a:lnSpc>
          </a:pPr>
          <a:r>
            <a:rPr lang="it-IT" sz="1800" dirty="0" err="1">
              <a:solidFill>
                <a:schemeClr val="tx1"/>
              </a:solidFill>
              <a:latin typeface="+mj-lt"/>
            </a:rPr>
            <a:t>This</a:t>
          </a:r>
          <a:r>
            <a:rPr lang="it-IT" sz="1800" dirty="0">
              <a:solidFill>
                <a:schemeClr val="tx1"/>
              </a:solidFill>
              <a:latin typeface="+mj-lt"/>
            </a:rPr>
            <a:t> </a:t>
          </a:r>
          <a:r>
            <a:rPr lang="it-IT" sz="1800" dirty="0" err="1">
              <a:solidFill>
                <a:schemeClr val="tx1"/>
              </a:solidFill>
              <a:latin typeface="+mj-lt"/>
            </a:rPr>
            <a:t>is</a:t>
          </a:r>
          <a:r>
            <a:rPr lang="it-IT" sz="1800" dirty="0">
              <a:solidFill>
                <a:schemeClr val="tx1"/>
              </a:solidFill>
              <a:latin typeface="+mj-lt"/>
            </a:rPr>
            <a:t> a </a:t>
          </a:r>
          <a:r>
            <a:rPr lang="it-IT" sz="1800" dirty="0" err="1">
              <a:solidFill>
                <a:schemeClr val="tx1"/>
              </a:solidFill>
              <a:latin typeface="+mj-lt"/>
            </a:rPr>
            <a:t>very</a:t>
          </a:r>
          <a:r>
            <a:rPr lang="it-IT" sz="1800" dirty="0">
              <a:solidFill>
                <a:schemeClr val="tx1"/>
              </a:solidFill>
              <a:latin typeface="+mj-lt"/>
            </a:rPr>
            <a:t> limited corpus: an </a:t>
          </a:r>
          <a:r>
            <a:rPr lang="it-IT" sz="1800" dirty="0" err="1">
              <a:solidFill>
                <a:schemeClr val="tx1"/>
              </a:solidFill>
              <a:latin typeface="+mj-lt"/>
            </a:rPr>
            <a:t>efficient</a:t>
          </a:r>
          <a:r>
            <a:rPr lang="it-IT" sz="1800" dirty="0">
              <a:solidFill>
                <a:schemeClr val="tx1"/>
              </a:solidFill>
              <a:latin typeface="+mj-lt"/>
            </a:rPr>
            <a:t> </a:t>
          </a:r>
          <a:r>
            <a:rPr lang="it-IT" sz="1800" dirty="0" err="1">
              <a:solidFill>
                <a:schemeClr val="tx1"/>
              </a:solidFill>
              <a:latin typeface="+mj-lt"/>
            </a:rPr>
            <a:t>implementation</a:t>
          </a:r>
          <a:r>
            <a:rPr lang="it-IT" sz="1800" dirty="0">
              <a:solidFill>
                <a:schemeClr val="tx1"/>
              </a:solidFill>
              <a:latin typeface="+mj-lt"/>
            </a:rPr>
            <a:t> </a:t>
          </a:r>
          <a:r>
            <a:rPr lang="it-IT" sz="1800" dirty="0" err="1">
              <a:solidFill>
                <a:schemeClr val="tx1"/>
              </a:solidFill>
              <a:latin typeface="+mj-lt"/>
            </a:rPr>
            <a:t>would</a:t>
          </a:r>
          <a:r>
            <a:rPr lang="it-IT" sz="1800" dirty="0">
              <a:solidFill>
                <a:schemeClr val="tx1"/>
              </a:solidFill>
              <a:latin typeface="+mj-lt"/>
            </a:rPr>
            <a:t> </a:t>
          </a:r>
          <a:r>
            <a:rPr lang="it-IT" sz="1800" dirty="0" err="1">
              <a:solidFill>
                <a:schemeClr val="tx1"/>
              </a:solidFill>
              <a:latin typeface="+mj-lt"/>
            </a:rPr>
            <a:t>required</a:t>
          </a:r>
          <a:r>
            <a:rPr lang="it-IT" sz="1800" dirty="0">
              <a:solidFill>
                <a:schemeClr val="tx1"/>
              </a:solidFill>
              <a:latin typeface="+mj-lt"/>
            </a:rPr>
            <a:t> a large </a:t>
          </a:r>
          <a:r>
            <a:rPr lang="it-IT" sz="1800" dirty="0" err="1">
              <a:solidFill>
                <a:schemeClr val="tx1"/>
              </a:solidFill>
              <a:latin typeface="+mj-lt"/>
            </a:rPr>
            <a:t>amount</a:t>
          </a:r>
          <a:r>
            <a:rPr lang="it-IT" sz="1800" dirty="0">
              <a:solidFill>
                <a:schemeClr val="tx1"/>
              </a:solidFill>
              <a:latin typeface="+mj-lt"/>
            </a:rPr>
            <a:t> of texts</a:t>
          </a:r>
          <a:endParaRPr lang="it-IT" sz="1800" dirty="0">
            <a:latin typeface="+mj-lt"/>
          </a:endParaRPr>
        </a:p>
      </dgm:t>
    </dgm:pt>
    <dgm:pt modelId="{BFA1B9CF-7AE4-4E6B-B39F-95E78F9DD753}" type="parTrans" cxnId="{2DC09DB1-9304-43BD-A2FD-926427CC9A90}">
      <dgm:prSet/>
      <dgm:spPr/>
      <dgm:t>
        <a:bodyPr/>
        <a:lstStyle/>
        <a:p>
          <a:endParaRPr lang="it-IT" sz="1800">
            <a:latin typeface="+mj-lt"/>
          </a:endParaRPr>
        </a:p>
      </dgm:t>
    </dgm:pt>
    <dgm:pt modelId="{EC451D15-145C-404E-8F42-6A04150D4688}" type="sibTrans" cxnId="{2DC09DB1-9304-43BD-A2FD-926427CC9A90}">
      <dgm:prSet/>
      <dgm:spPr/>
      <dgm:t>
        <a:bodyPr/>
        <a:lstStyle/>
        <a:p>
          <a:endParaRPr lang="it-IT" sz="1800">
            <a:latin typeface="+mj-lt"/>
          </a:endParaRPr>
        </a:p>
      </dgm:t>
    </dgm:pt>
    <dgm:pt modelId="{B5867498-B267-461A-AC5F-0E19A13AFBEF}">
      <dgm:prSet custT="1"/>
      <dgm:spPr/>
      <dgm:t>
        <a:bodyPr/>
        <a:lstStyle/>
        <a:p>
          <a:pPr>
            <a:lnSpc>
              <a:spcPct val="100000"/>
            </a:lnSpc>
          </a:pPr>
          <a:r>
            <a:rPr lang="en-GB" sz="1800" noProof="0">
              <a:solidFill>
                <a:schemeClr val="tx1"/>
              </a:solidFill>
              <a:latin typeface="+mj-lt"/>
            </a:rPr>
            <a:t>All works are English translations. Particularly problematic for ancient texts</a:t>
          </a:r>
          <a:endParaRPr lang="it-IT" sz="1800">
            <a:latin typeface="+mj-lt"/>
          </a:endParaRPr>
        </a:p>
      </dgm:t>
    </dgm:pt>
    <dgm:pt modelId="{96976FF9-2B3E-472A-B773-A6C8D63D88BC}" type="parTrans" cxnId="{5BF47D22-733D-44FE-A2DB-712EC47E88BF}">
      <dgm:prSet/>
      <dgm:spPr/>
      <dgm:t>
        <a:bodyPr/>
        <a:lstStyle/>
        <a:p>
          <a:endParaRPr lang="it-IT" sz="1800">
            <a:latin typeface="+mj-lt"/>
          </a:endParaRPr>
        </a:p>
      </dgm:t>
    </dgm:pt>
    <dgm:pt modelId="{B2F32597-1B79-453C-80FB-263418D24ABC}" type="sibTrans" cxnId="{5BF47D22-733D-44FE-A2DB-712EC47E88BF}">
      <dgm:prSet/>
      <dgm:spPr/>
      <dgm:t>
        <a:bodyPr/>
        <a:lstStyle/>
        <a:p>
          <a:endParaRPr lang="it-IT" sz="1800">
            <a:latin typeface="+mj-lt"/>
          </a:endParaRPr>
        </a:p>
      </dgm:t>
    </dgm:pt>
    <dgm:pt modelId="{88EFE1B7-D193-47F9-B9E5-5FBD8668F5AA}" type="pres">
      <dgm:prSet presAssocID="{2125EC9B-0ABB-4C7D-8F79-0EA243B2B26B}" presName="root" presStyleCnt="0">
        <dgm:presLayoutVars>
          <dgm:dir/>
          <dgm:resizeHandles val="exact"/>
        </dgm:presLayoutVars>
      </dgm:prSet>
      <dgm:spPr/>
    </dgm:pt>
    <dgm:pt modelId="{6C670403-A191-4B15-A39F-E47E6333F876}" type="pres">
      <dgm:prSet presAssocID="{0F04B094-9367-47BD-BF61-34BEDFB72EFB}" presName="compNode" presStyleCnt="0"/>
      <dgm:spPr/>
    </dgm:pt>
    <dgm:pt modelId="{26D36459-2D8F-4380-9476-EBD1537A5799}" type="pres">
      <dgm:prSet presAssocID="{0F04B094-9367-47BD-BF61-34BEDFB72EFB}" presName="bgRect" presStyleLbl="bgShp" presStyleIdx="0" presStyleCnt="4" custLinFactNeighborX="-287" custLinFactNeighborY="1357"/>
      <dgm:spPr/>
    </dgm:pt>
    <dgm:pt modelId="{C81F44E5-1C5B-48B3-8964-ACD1DA7CD448}" type="pres">
      <dgm:prSet presAssocID="{0F04B094-9367-47BD-BF61-34BEDFB72EF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Obiettivo"/>
        </a:ext>
      </dgm:extLst>
    </dgm:pt>
    <dgm:pt modelId="{B2F04489-5389-44EB-9DF0-79D9B6C2D4CF}" type="pres">
      <dgm:prSet presAssocID="{0F04B094-9367-47BD-BF61-34BEDFB72EFB}" presName="spaceRect" presStyleCnt="0"/>
      <dgm:spPr/>
    </dgm:pt>
    <dgm:pt modelId="{BDC8A83D-6128-4350-877F-9F2179DE633D}" type="pres">
      <dgm:prSet presAssocID="{0F04B094-9367-47BD-BF61-34BEDFB72EFB}" presName="parTx" presStyleLbl="revTx" presStyleIdx="0" presStyleCnt="4">
        <dgm:presLayoutVars>
          <dgm:chMax val="0"/>
          <dgm:chPref val="0"/>
        </dgm:presLayoutVars>
      </dgm:prSet>
      <dgm:spPr/>
    </dgm:pt>
    <dgm:pt modelId="{DDB6B223-0C0C-4484-91EF-35537DEEC4AC}" type="pres">
      <dgm:prSet presAssocID="{8FAE5F42-90A9-463F-ADD0-A7BB3498417E}" presName="sibTrans" presStyleCnt="0"/>
      <dgm:spPr/>
    </dgm:pt>
    <dgm:pt modelId="{4E86A203-998A-49B5-B151-AC25D5C5FAEC}" type="pres">
      <dgm:prSet presAssocID="{ED9F54F0-85FC-4447-820A-6E584B38CECC}" presName="compNode" presStyleCnt="0"/>
      <dgm:spPr/>
    </dgm:pt>
    <dgm:pt modelId="{CE8B9F38-C44B-4AE9-8F84-2AC805B8C714}" type="pres">
      <dgm:prSet presAssocID="{ED9F54F0-85FC-4447-820A-6E584B38CECC}" presName="bgRect" presStyleLbl="bgShp" presStyleIdx="1" presStyleCnt="4"/>
      <dgm:spPr/>
    </dgm:pt>
    <dgm:pt modelId="{C2506671-4696-4166-951B-9C5DBFE9DFF0}" type="pres">
      <dgm:prSet presAssocID="{ED9F54F0-85FC-4447-820A-6E584B38CEC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Questions"/>
        </a:ext>
      </dgm:extLst>
    </dgm:pt>
    <dgm:pt modelId="{25B1BDDF-4DAB-4DA2-A87A-873BD71CA8C5}" type="pres">
      <dgm:prSet presAssocID="{ED9F54F0-85FC-4447-820A-6E584B38CECC}" presName="spaceRect" presStyleCnt="0"/>
      <dgm:spPr/>
    </dgm:pt>
    <dgm:pt modelId="{50085253-7DA6-4803-AA16-643EA5FB6C37}" type="pres">
      <dgm:prSet presAssocID="{ED9F54F0-85FC-4447-820A-6E584B38CECC}" presName="parTx" presStyleLbl="revTx" presStyleIdx="1" presStyleCnt="4">
        <dgm:presLayoutVars>
          <dgm:chMax val="0"/>
          <dgm:chPref val="0"/>
        </dgm:presLayoutVars>
      </dgm:prSet>
      <dgm:spPr/>
    </dgm:pt>
    <dgm:pt modelId="{301534EE-AFD5-4B88-9CA0-A7AB6F176377}" type="pres">
      <dgm:prSet presAssocID="{4F9989DC-FFA5-43EE-A73E-93FB8CB9D36F}" presName="sibTrans" presStyleCnt="0"/>
      <dgm:spPr/>
    </dgm:pt>
    <dgm:pt modelId="{6A0E2746-333F-45B8-A361-7E2325EF2ED5}" type="pres">
      <dgm:prSet presAssocID="{F0C9AE39-265E-46DC-AE0D-B79FF84593FB}" presName="compNode" presStyleCnt="0"/>
      <dgm:spPr/>
    </dgm:pt>
    <dgm:pt modelId="{08E70496-3564-4691-A88E-BE766A5AAF03}" type="pres">
      <dgm:prSet presAssocID="{F0C9AE39-265E-46DC-AE0D-B79FF84593FB}" presName="bgRect" presStyleLbl="bgShp" presStyleIdx="2" presStyleCnt="4"/>
      <dgm:spPr/>
    </dgm:pt>
    <dgm:pt modelId="{E0A5CBC4-68A3-4F29-BA9E-B86C0BBA8B67}" type="pres">
      <dgm:prSet presAssocID="{F0C9AE39-265E-46DC-AE0D-B79FF84593F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ooks"/>
        </a:ext>
      </dgm:extLst>
    </dgm:pt>
    <dgm:pt modelId="{CF98FD38-E99A-4582-89BB-28A6B7C7EE2B}" type="pres">
      <dgm:prSet presAssocID="{F0C9AE39-265E-46DC-AE0D-B79FF84593FB}" presName="spaceRect" presStyleCnt="0"/>
      <dgm:spPr/>
    </dgm:pt>
    <dgm:pt modelId="{5235E4B1-17F1-4357-BADF-F7E42679F667}" type="pres">
      <dgm:prSet presAssocID="{F0C9AE39-265E-46DC-AE0D-B79FF84593FB}" presName="parTx" presStyleLbl="revTx" presStyleIdx="2" presStyleCnt="4">
        <dgm:presLayoutVars>
          <dgm:chMax val="0"/>
          <dgm:chPref val="0"/>
        </dgm:presLayoutVars>
      </dgm:prSet>
      <dgm:spPr/>
    </dgm:pt>
    <dgm:pt modelId="{7611685E-270E-4170-8C48-C9852A6EBDCD}" type="pres">
      <dgm:prSet presAssocID="{EC451D15-145C-404E-8F42-6A04150D4688}" presName="sibTrans" presStyleCnt="0"/>
      <dgm:spPr/>
    </dgm:pt>
    <dgm:pt modelId="{463783AC-E46B-45BF-AFDD-FC528C9F4751}" type="pres">
      <dgm:prSet presAssocID="{B5867498-B267-461A-AC5F-0E19A13AFBEF}" presName="compNode" presStyleCnt="0"/>
      <dgm:spPr/>
    </dgm:pt>
    <dgm:pt modelId="{BF13A1C7-BDE2-4B37-A640-E8D8B9809724}" type="pres">
      <dgm:prSet presAssocID="{B5867498-B267-461A-AC5F-0E19A13AFBEF}" presName="bgRect" presStyleLbl="bgShp" presStyleIdx="3" presStyleCnt="4"/>
      <dgm:spPr/>
    </dgm:pt>
    <dgm:pt modelId="{39975098-9C8B-43C3-BDCA-29151F80D96B}" type="pres">
      <dgm:prSet presAssocID="{B5867498-B267-461A-AC5F-0E19A13AFBE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Open Quotation Mark"/>
        </a:ext>
      </dgm:extLst>
    </dgm:pt>
    <dgm:pt modelId="{BBC9FF69-D082-4CC2-93F2-C0F225A4BF90}" type="pres">
      <dgm:prSet presAssocID="{B5867498-B267-461A-AC5F-0E19A13AFBEF}" presName="spaceRect" presStyleCnt="0"/>
      <dgm:spPr/>
    </dgm:pt>
    <dgm:pt modelId="{D3433AC8-4C3B-484E-ACBE-1EE6A267A37A}" type="pres">
      <dgm:prSet presAssocID="{B5867498-B267-461A-AC5F-0E19A13AFBEF}" presName="parTx" presStyleLbl="revTx" presStyleIdx="3" presStyleCnt="4">
        <dgm:presLayoutVars>
          <dgm:chMax val="0"/>
          <dgm:chPref val="0"/>
        </dgm:presLayoutVars>
      </dgm:prSet>
      <dgm:spPr/>
    </dgm:pt>
  </dgm:ptLst>
  <dgm:cxnLst>
    <dgm:cxn modelId="{965B2B12-A9C6-43DE-AA33-4B67B34EED74}" srcId="{2125EC9B-0ABB-4C7D-8F79-0EA243B2B26B}" destId="{0F04B094-9367-47BD-BF61-34BEDFB72EFB}" srcOrd="0" destOrd="0" parTransId="{613FF82D-61CA-4C20-B8FF-7F2DC420E53F}" sibTransId="{8FAE5F42-90A9-463F-ADD0-A7BB3498417E}"/>
    <dgm:cxn modelId="{5BF47D22-733D-44FE-A2DB-712EC47E88BF}" srcId="{2125EC9B-0ABB-4C7D-8F79-0EA243B2B26B}" destId="{B5867498-B267-461A-AC5F-0E19A13AFBEF}" srcOrd="3" destOrd="0" parTransId="{96976FF9-2B3E-472A-B773-A6C8D63D88BC}" sibTransId="{B2F32597-1B79-453C-80FB-263418D24ABC}"/>
    <dgm:cxn modelId="{960C9830-1F69-4B84-9125-933BDB5E5E01}" type="presOf" srcId="{F0C9AE39-265E-46DC-AE0D-B79FF84593FB}" destId="{5235E4B1-17F1-4357-BADF-F7E42679F667}" srcOrd="0" destOrd="0" presId="urn:microsoft.com/office/officeart/2018/2/layout/IconVerticalSolidList"/>
    <dgm:cxn modelId="{859B5132-A19E-4D4F-8D44-6CD9B2295C1A}" srcId="{2125EC9B-0ABB-4C7D-8F79-0EA243B2B26B}" destId="{ED9F54F0-85FC-4447-820A-6E584B38CECC}" srcOrd="1" destOrd="0" parTransId="{B8FF956C-303C-4D2F-AEA0-D65FAAC3E376}" sibTransId="{4F9989DC-FFA5-43EE-A73E-93FB8CB9D36F}"/>
    <dgm:cxn modelId="{15A71F9A-C6A6-430B-8259-A342FE196093}" type="presOf" srcId="{B5867498-B267-461A-AC5F-0E19A13AFBEF}" destId="{D3433AC8-4C3B-484E-ACBE-1EE6A267A37A}" srcOrd="0" destOrd="0" presId="urn:microsoft.com/office/officeart/2018/2/layout/IconVerticalSolidList"/>
    <dgm:cxn modelId="{79FFED9F-EA09-4877-83B0-F167691789C4}" type="presOf" srcId="{2125EC9B-0ABB-4C7D-8F79-0EA243B2B26B}" destId="{88EFE1B7-D193-47F9-B9E5-5FBD8668F5AA}" srcOrd="0" destOrd="0" presId="urn:microsoft.com/office/officeart/2018/2/layout/IconVerticalSolidList"/>
    <dgm:cxn modelId="{2DC09DB1-9304-43BD-A2FD-926427CC9A90}" srcId="{2125EC9B-0ABB-4C7D-8F79-0EA243B2B26B}" destId="{F0C9AE39-265E-46DC-AE0D-B79FF84593FB}" srcOrd="2" destOrd="0" parTransId="{BFA1B9CF-7AE4-4E6B-B39F-95E78F9DD753}" sibTransId="{EC451D15-145C-404E-8F42-6A04150D4688}"/>
    <dgm:cxn modelId="{0B03F8C7-B716-4C90-ACF3-D40E3B1AD2A7}" type="presOf" srcId="{0F04B094-9367-47BD-BF61-34BEDFB72EFB}" destId="{BDC8A83D-6128-4350-877F-9F2179DE633D}" srcOrd="0" destOrd="0" presId="urn:microsoft.com/office/officeart/2018/2/layout/IconVerticalSolidList"/>
    <dgm:cxn modelId="{50A91CF3-27BA-4F37-AC0D-BF666564CAE3}" type="presOf" srcId="{ED9F54F0-85FC-4447-820A-6E584B38CECC}" destId="{50085253-7DA6-4803-AA16-643EA5FB6C37}" srcOrd="0" destOrd="0" presId="urn:microsoft.com/office/officeart/2018/2/layout/IconVerticalSolidList"/>
    <dgm:cxn modelId="{C642C1C7-A26C-414C-AB43-3E8157A66FFF}" type="presParOf" srcId="{88EFE1B7-D193-47F9-B9E5-5FBD8668F5AA}" destId="{6C670403-A191-4B15-A39F-E47E6333F876}" srcOrd="0" destOrd="0" presId="urn:microsoft.com/office/officeart/2018/2/layout/IconVerticalSolidList"/>
    <dgm:cxn modelId="{4BF24E2B-6481-47D8-A3EA-0639BF1D360C}" type="presParOf" srcId="{6C670403-A191-4B15-A39F-E47E6333F876}" destId="{26D36459-2D8F-4380-9476-EBD1537A5799}" srcOrd="0" destOrd="0" presId="urn:microsoft.com/office/officeart/2018/2/layout/IconVerticalSolidList"/>
    <dgm:cxn modelId="{0010EC89-14C6-4ABA-A09A-4BB5100A5461}" type="presParOf" srcId="{6C670403-A191-4B15-A39F-E47E6333F876}" destId="{C81F44E5-1C5B-48B3-8964-ACD1DA7CD448}" srcOrd="1" destOrd="0" presId="urn:microsoft.com/office/officeart/2018/2/layout/IconVerticalSolidList"/>
    <dgm:cxn modelId="{2DE0E9C0-247F-4BE6-BA26-CDA07EA9D97B}" type="presParOf" srcId="{6C670403-A191-4B15-A39F-E47E6333F876}" destId="{B2F04489-5389-44EB-9DF0-79D9B6C2D4CF}" srcOrd="2" destOrd="0" presId="urn:microsoft.com/office/officeart/2018/2/layout/IconVerticalSolidList"/>
    <dgm:cxn modelId="{5E3436D5-107B-481F-A193-2ECEC1ABA203}" type="presParOf" srcId="{6C670403-A191-4B15-A39F-E47E6333F876}" destId="{BDC8A83D-6128-4350-877F-9F2179DE633D}" srcOrd="3" destOrd="0" presId="urn:microsoft.com/office/officeart/2018/2/layout/IconVerticalSolidList"/>
    <dgm:cxn modelId="{7A48C920-1DB7-4929-A0CB-1572B16A7F53}" type="presParOf" srcId="{88EFE1B7-D193-47F9-B9E5-5FBD8668F5AA}" destId="{DDB6B223-0C0C-4484-91EF-35537DEEC4AC}" srcOrd="1" destOrd="0" presId="urn:microsoft.com/office/officeart/2018/2/layout/IconVerticalSolidList"/>
    <dgm:cxn modelId="{2A5272E7-F3A2-4044-A8C2-7424A6567A08}" type="presParOf" srcId="{88EFE1B7-D193-47F9-B9E5-5FBD8668F5AA}" destId="{4E86A203-998A-49B5-B151-AC25D5C5FAEC}" srcOrd="2" destOrd="0" presId="urn:microsoft.com/office/officeart/2018/2/layout/IconVerticalSolidList"/>
    <dgm:cxn modelId="{C177CF93-4BDB-4634-B662-857A4E5D9AF2}" type="presParOf" srcId="{4E86A203-998A-49B5-B151-AC25D5C5FAEC}" destId="{CE8B9F38-C44B-4AE9-8F84-2AC805B8C714}" srcOrd="0" destOrd="0" presId="urn:microsoft.com/office/officeart/2018/2/layout/IconVerticalSolidList"/>
    <dgm:cxn modelId="{5F2CACD3-CB04-4991-A083-F3B85F795DFB}" type="presParOf" srcId="{4E86A203-998A-49B5-B151-AC25D5C5FAEC}" destId="{C2506671-4696-4166-951B-9C5DBFE9DFF0}" srcOrd="1" destOrd="0" presId="urn:microsoft.com/office/officeart/2018/2/layout/IconVerticalSolidList"/>
    <dgm:cxn modelId="{CEEAE2A9-7092-41E5-84DC-F695B702E7D3}" type="presParOf" srcId="{4E86A203-998A-49B5-B151-AC25D5C5FAEC}" destId="{25B1BDDF-4DAB-4DA2-A87A-873BD71CA8C5}" srcOrd="2" destOrd="0" presId="urn:microsoft.com/office/officeart/2018/2/layout/IconVerticalSolidList"/>
    <dgm:cxn modelId="{33A7CAB0-9219-4AA1-984D-4A12A4640148}" type="presParOf" srcId="{4E86A203-998A-49B5-B151-AC25D5C5FAEC}" destId="{50085253-7DA6-4803-AA16-643EA5FB6C37}" srcOrd="3" destOrd="0" presId="urn:microsoft.com/office/officeart/2018/2/layout/IconVerticalSolidList"/>
    <dgm:cxn modelId="{DBD5D061-A924-47D8-8708-B91EFDCD1D94}" type="presParOf" srcId="{88EFE1B7-D193-47F9-B9E5-5FBD8668F5AA}" destId="{301534EE-AFD5-4B88-9CA0-A7AB6F176377}" srcOrd="3" destOrd="0" presId="urn:microsoft.com/office/officeart/2018/2/layout/IconVerticalSolidList"/>
    <dgm:cxn modelId="{32F4EA85-D599-4F14-A333-0D02C326BA01}" type="presParOf" srcId="{88EFE1B7-D193-47F9-B9E5-5FBD8668F5AA}" destId="{6A0E2746-333F-45B8-A361-7E2325EF2ED5}" srcOrd="4" destOrd="0" presId="urn:microsoft.com/office/officeart/2018/2/layout/IconVerticalSolidList"/>
    <dgm:cxn modelId="{91A02056-354E-4A93-83C1-854FFC184ECD}" type="presParOf" srcId="{6A0E2746-333F-45B8-A361-7E2325EF2ED5}" destId="{08E70496-3564-4691-A88E-BE766A5AAF03}" srcOrd="0" destOrd="0" presId="urn:microsoft.com/office/officeart/2018/2/layout/IconVerticalSolidList"/>
    <dgm:cxn modelId="{D1753771-0EE4-4677-BA72-EB19E7204B58}" type="presParOf" srcId="{6A0E2746-333F-45B8-A361-7E2325EF2ED5}" destId="{E0A5CBC4-68A3-4F29-BA9E-B86C0BBA8B67}" srcOrd="1" destOrd="0" presId="urn:microsoft.com/office/officeart/2018/2/layout/IconVerticalSolidList"/>
    <dgm:cxn modelId="{B067A4EF-8FA1-4AD3-920F-61739E07E91B}" type="presParOf" srcId="{6A0E2746-333F-45B8-A361-7E2325EF2ED5}" destId="{CF98FD38-E99A-4582-89BB-28A6B7C7EE2B}" srcOrd="2" destOrd="0" presId="urn:microsoft.com/office/officeart/2018/2/layout/IconVerticalSolidList"/>
    <dgm:cxn modelId="{61156292-B251-4DCC-8324-EF4F62FAD733}" type="presParOf" srcId="{6A0E2746-333F-45B8-A361-7E2325EF2ED5}" destId="{5235E4B1-17F1-4357-BADF-F7E42679F667}" srcOrd="3" destOrd="0" presId="urn:microsoft.com/office/officeart/2018/2/layout/IconVerticalSolidList"/>
    <dgm:cxn modelId="{33E1F8FA-87B9-4E37-8DC1-DFB563D69B36}" type="presParOf" srcId="{88EFE1B7-D193-47F9-B9E5-5FBD8668F5AA}" destId="{7611685E-270E-4170-8C48-C9852A6EBDCD}" srcOrd="5" destOrd="0" presId="urn:microsoft.com/office/officeart/2018/2/layout/IconVerticalSolidList"/>
    <dgm:cxn modelId="{FF0EE258-D629-4191-AA20-8539CD665414}" type="presParOf" srcId="{88EFE1B7-D193-47F9-B9E5-5FBD8668F5AA}" destId="{463783AC-E46B-45BF-AFDD-FC528C9F4751}" srcOrd="6" destOrd="0" presId="urn:microsoft.com/office/officeart/2018/2/layout/IconVerticalSolidList"/>
    <dgm:cxn modelId="{AF046309-5968-4E9A-8BAE-080B8256C61C}" type="presParOf" srcId="{463783AC-E46B-45BF-AFDD-FC528C9F4751}" destId="{BF13A1C7-BDE2-4B37-A640-E8D8B9809724}" srcOrd="0" destOrd="0" presId="urn:microsoft.com/office/officeart/2018/2/layout/IconVerticalSolidList"/>
    <dgm:cxn modelId="{655AB9E7-3937-431A-A3AB-1F4DADADFBD4}" type="presParOf" srcId="{463783AC-E46B-45BF-AFDD-FC528C9F4751}" destId="{39975098-9C8B-43C3-BDCA-29151F80D96B}" srcOrd="1" destOrd="0" presId="urn:microsoft.com/office/officeart/2018/2/layout/IconVerticalSolidList"/>
    <dgm:cxn modelId="{F6DB03AB-5AE8-4649-AA1B-80C3FDC9684A}" type="presParOf" srcId="{463783AC-E46B-45BF-AFDD-FC528C9F4751}" destId="{BBC9FF69-D082-4CC2-93F2-C0F225A4BF90}" srcOrd="2" destOrd="0" presId="urn:microsoft.com/office/officeart/2018/2/layout/IconVerticalSolidList"/>
    <dgm:cxn modelId="{1613BB92-5BB8-465E-88C1-EA3EEB8FDC1D}" type="presParOf" srcId="{463783AC-E46B-45BF-AFDD-FC528C9F4751}" destId="{D3433AC8-4C3B-484E-ACBE-1EE6A267A37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125EC9B-0ABB-4C7D-8F79-0EA243B2B26B}" type="doc">
      <dgm:prSet loTypeId="urn:microsoft.com/office/officeart/2018/2/layout/IconLabelList" loCatId="icon" qsTypeId="urn:microsoft.com/office/officeart/2005/8/quickstyle/simple4" qsCatId="simple" csTypeId="urn:microsoft.com/office/officeart/2005/8/colors/colorful5" csCatId="colorful" phldr="1"/>
      <dgm:spPr/>
      <dgm:t>
        <a:bodyPr/>
        <a:lstStyle/>
        <a:p>
          <a:endParaRPr lang="it-IT"/>
        </a:p>
      </dgm:t>
    </dgm:pt>
    <dgm:pt modelId="{0F04B094-9367-47BD-BF61-34BEDFB72EFB}">
      <dgm:prSet custT="1"/>
      <dgm:spPr/>
      <dgm:t>
        <a:bodyPr/>
        <a:lstStyle/>
        <a:p>
          <a:pPr algn="ctr">
            <a:lnSpc>
              <a:spcPct val="100000"/>
            </a:lnSpc>
          </a:pPr>
          <a:r>
            <a:rPr lang="en-US" sz="1600" b="0" i="0" baseline="0">
              <a:latin typeface="+mj-lt"/>
            </a:rPr>
            <a:t>Gather the textual data (16 files)</a:t>
          </a:r>
          <a:endParaRPr lang="it-IT" sz="1600">
            <a:latin typeface="+mj-lt"/>
          </a:endParaRPr>
        </a:p>
      </dgm:t>
    </dgm:pt>
    <dgm:pt modelId="{613FF82D-61CA-4C20-B8FF-7F2DC420E53F}" type="parTrans" cxnId="{965B2B12-A9C6-43DE-AA33-4B67B34EED74}">
      <dgm:prSet/>
      <dgm:spPr/>
      <dgm:t>
        <a:bodyPr/>
        <a:lstStyle/>
        <a:p>
          <a:pPr algn="ctr"/>
          <a:endParaRPr lang="it-IT" sz="1600">
            <a:latin typeface="+mj-lt"/>
          </a:endParaRPr>
        </a:p>
      </dgm:t>
    </dgm:pt>
    <dgm:pt modelId="{8FAE5F42-90A9-463F-ADD0-A7BB3498417E}" type="sibTrans" cxnId="{965B2B12-A9C6-43DE-AA33-4B67B34EED74}">
      <dgm:prSet phldrT="1"/>
      <dgm:spPr/>
      <dgm:t>
        <a:bodyPr/>
        <a:lstStyle/>
        <a:p>
          <a:pPr algn="ctr"/>
          <a:endParaRPr lang="it-IT" sz="1600">
            <a:latin typeface="+mj-lt"/>
          </a:endParaRPr>
        </a:p>
      </dgm:t>
    </dgm:pt>
    <dgm:pt modelId="{ED9F54F0-85FC-4447-820A-6E584B38CECC}">
      <dgm:prSet custT="1"/>
      <dgm:spPr/>
      <dgm:t>
        <a:bodyPr/>
        <a:lstStyle/>
        <a:p>
          <a:pPr algn="ctr">
            <a:lnSpc>
              <a:spcPct val="100000"/>
            </a:lnSpc>
          </a:pPr>
          <a:r>
            <a:rPr lang="it-IT" sz="1600">
              <a:latin typeface="+mj-lt"/>
            </a:rPr>
            <a:t>Group them by historical era</a:t>
          </a:r>
        </a:p>
      </dgm:t>
    </dgm:pt>
    <dgm:pt modelId="{B8FF956C-303C-4D2F-AEA0-D65FAAC3E376}" type="parTrans" cxnId="{859B5132-A19E-4D4F-8D44-6CD9B2295C1A}">
      <dgm:prSet/>
      <dgm:spPr/>
      <dgm:t>
        <a:bodyPr/>
        <a:lstStyle/>
        <a:p>
          <a:pPr algn="ctr"/>
          <a:endParaRPr lang="it-IT" sz="1600">
            <a:latin typeface="+mj-lt"/>
          </a:endParaRPr>
        </a:p>
      </dgm:t>
    </dgm:pt>
    <dgm:pt modelId="{4F9989DC-FFA5-43EE-A73E-93FB8CB9D36F}" type="sibTrans" cxnId="{859B5132-A19E-4D4F-8D44-6CD9B2295C1A}">
      <dgm:prSet phldrT="2"/>
      <dgm:spPr/>
      <dgm:t>
        <a:bodyPr/>
        <a:lstStyle/>
        <a:p>
          <a:pPr algn="ctr"/>
          <a:endParaRPr lang="it-IT" sz="1600">
            <a:latin typeface="+mj-lt"/>
          </a:endParaRPr>
        </a:p>
      </dgm:t>
    </dgm:pt>
    <dgm:pt modelId="{F0C9AE39-265E-46DC-AE0D-B79FF84593FB}">
      <dgm:prSet custT="1"/>
      <dgm:spPr/>
      <dgm:t>
        <a:bodyPr/>
        <a:lstStyle/>
        <a:p>
          <a:pPr algn="ctr">
            <a:lnSpc>
              <a:spcPct val="100000"/>
            </a:lnSpc>
          </a:pPr>
          <a:r>
            <a:rPr lang="it-IT" sz="1600" dirty="0">
              <a:latin typeface="+mj-lt"/>
            </a:rPr>
            <a:t>Take a look </a:t>
          </a:r>
          <a:r>
            <a:rPr lang="it-IT" sz="1600" dirty="0" err="1">
              <a:latin typeface="+mj-lt"/>
            </a:rPr>
            <a:t>at</a:t>
          </a:r>
          <a:r>
            <a:rPr lang="it-IT" sz="1600" dirty="0">
              <a:latin typeface="+mj-lt"/>
            </a:rPr>
            <a:t> the data (</a:t>
          </a:r>
          <a:r>
            <a:rPr lang="it-IT" sz="1600" dirty="0" err="1">
              <a:latin typeface="+mj-lt"/>
            </a:rPr>
            <a:t>raw</a:t>
          </a:r>
          <a:r>
            <a:rPr lang="it-IT" sz="1600" dirty="0">
              <a:latin typeface="+mj-lt"/>
            </a:rPr>
            <a:t> frequencies and TF-IDF)</a:t>
          </a:r>
        </a:p>
      </dgm:t>
    </dgm:pt>
    <dgm:pt modelId="{BFA1B9CF-7AE4-4E6B-B39F-95E78F9DD753}" type="parTrans" cxnId="{2DC09DB1-9304-43BD-A2FD-926427CC9A90}">
      <dgm:prSet/>
      <dgm:spPr/>
      <dgm:t>
        <a:bodyPr/>
        <a:lstStyle/>
        <a:p>
          <a:pPr algn="ctr"/>
          <a:endParaRPr lang="it-IT" sz="1600">
            <a:latin typeface="+mj-lt"/>
          </a:endParaRPr>
        </a:p>
      </dgm:t>
    </dgm:pt>
    <dgm:pt modelId="{EC451D15-145C-404E-8F42-6A04150D4688}" type="sibTrans" cxnId="{2DC09DB1-9304-43BD-A2FD-926427CC9A90}">
      <dgm:prSet phldrT="3"/>
      <dgm:spPr/>
      <dgm:t>
        <a:bodyPr/>
        <a:lstStyle/>
        <a:p>
          <a:pPr algn="ctr"/>
          <a:endParaRPr lang="it-IT" sz="1600">
            <a:latin typeface="+mj-lt"/>
          </a:endParaRPr>
        </a:p>
      </dgm:t>
    </dgm:pt>
    <dgm:pt modelId="{B5867498-B267-461A-AC5F-0E19A13AFBEF}">
      <dgm:prSet custT="1"/>
      <dgm:spPr/>
      <dgm:t>
        <a:bodyPr/>
        <a:lstStyle/>
        <a:p>
          <a:pPr algn="ctr">
            <a:lnSpc>
              <a:spcPct val="100000"/>
            </a:lnSpc>
          </a:pPr>
          <a:r>
            <a:rPr lang="it-IT" sz="1600" dirty="0" err="1">
              <a:latin typeface="+mj-lt"/>
            </a:rPr>
            <a:t>Perform</a:t>
          </a:r>
          <a:r>
            <a:rPr lang="it-IT" sz="1600" dirty="0">
              <a:latin typeface="+mj-lt"/>
            </a:rPr>
            <a:t> </a:t>
          </a:r>
          <a:r>
            <a:rPr lang="it-IT" sz="1600" dirty="0" err="1">
              <a:latin typeface="+mj-lt"/>
            </a:rPr>
            <a:t>topic</a:t>
          </a:r>
          <a:r>
            <a:rPr lang="it-IT" sz="1600" dirty="0">
              <a:latin typeface="+mj-lt"/>
            </a:rPr>
            <a:t> </a:t>
          </a:r>
          <a:r>
            <a:rPr lang="it-IT" sz="1600" dirty="0" err="1">
              <a:latin typeface="+mj-lt"/>
            </a:rPr>
            <a:t>modelling</a:t>
          </a:r>
          <a:endParaRPr lang="it-IT" sz="1600" dirty="0">
            <a:latin typeface="+mj-lt"/>
          </a:endParaRPr>
        </a:p>
      </dgm:t>
    </dgm:pt>
    <dgm:pt modelId="{96976FF9-2B3E-472A-B773-A6C8D63D88BC}" type="parTrans" cxnId="{5BF47D22-733D-44FE-A2DB-712EC47E88BF}">
      <dgm:prSet/>
      <dgm:spPr/>
      <dgm:t>
        <a:bodyPr/>
        <a:lstStyle/>
        <a:p>
          <a:pPr algn="ctr"/>
          <a:endParaRPr lang="it-IT" sz="1600">
            <a:latin typeface="+mj-lt"/>
          </a:endParaRPr>
        </a:p>
      </dgm:t>
    </dgm:pt>
    <dgm:pt modelId="{B2F32597-1B79-453C-80FB-263418D24ABC}" type="sibTrans" cxnId="{5BF47D22-733D-44FE-A2DB-712EC47E88BF}">
      <dgm:prSet phldrT="4"/>
      <dgm:spPr/>
      <dgm:t>
        <a:bodyPr/>
        <a:lstStyle/>
        <a:p>
          <a:pPr algn="ctr"/>
          <a:endParaRPr lang="it-IT" sz="1600">
            <a:latin typeface="+mj-lt"/>
          </a:endParaRPr>
        </a:p>
      </dgm:t>
    </dgm:pt>
    <dgm:pt modelId="{1DEB4ED0-EC43-45D4-871F-03ECEA2AA0B8}" type="pres">
      <dgm:prSet presAssocID="{2125EC9B-0ABB-4C7D-8F79-0EA243B2B26B}" presName="root" presStyleCnt="0">
        <dgm:presLayoutVars>
          <dgm:dir/>
          <dgm:resizeHandles val="exact"/>
        </dgm:presLayoutVars>
      </dgm:prSet>
      <dgm:spPr/>
    </dgm:pt>
    <dgm:pt modelId="{084B20FA-47D7-4B36-B41E-BC5D625B5582}" type="pres">
      <dgm:prSet presAssocID="{0F04B094-9367-47BD-BF61-34BEDFB72EFB}" presName="compNode" presStyleCnt="0"/>
      <dgm:spPr/>
    </dgm:pt>
    <dgm:pt modelId="{7C42CD69-CA97-4DF9-932D-61D66AFFB2D2}" type="pres">
      <dgm:prSet presAssocID="{0F04B094-9367-47BD-BF61-34BEDFB72EF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Open Folder"/>
        </a:ext>
      </dgm:extLst>
    </dgm:pt>
    <dgm:pt modelId="{B43E0DBE-FC44-40E9-947C-73C41E88CAE7}" type="pres">
      <dgm:prSet presAssocID="{0F04B094-9367-47BD-BF61-34BEDFB72EFB}" presName="spaceRect" presStyleCnt="0"/>
      <dgm:spPr/>
    </dgm:pt>
    <dgm:pt modelId="{E3067B08-8A1A-4A97-A282-AF9610972CE4}" type="pres">
      <dgm:prSet presAssocID="{0F04B094-9367-47BD-BF61-34BEDFB72EFB}" presName="textRect" presStyleLbl="revTx" presStyleIdx="0" presStyleCnt="4">
        <dgm:presLayoutVars>
          <dgm:chMax val="1"/>
          <dgm:chPref val="1"/>
        </dgm:presLayoutVars>
      </dgm:prSet>
      <dgm:spPr/>
    </dgm:pt>
    <dgm:pt modelId="{71B27B63-2539-4766-A211-C9C1FFD78F33}" type="pres">
      <dgm:prSet presAssocID="{8FAE5F42-90A9-463F-ADD0-A7BB3498417E}" presName="sibTrans" presStyleCnt="0"/>
      <dgm:spPr/>
    </dgm:pt>
    <dgm:pt modelId="{E3246751-960E-48EE-9EEE-E8648AB4DB98}" type="pres">
      <dgm:prSet presAssocID="{ED9F54F0-85FC-4447-820A-6E584B38CECC}" presName="compNode" presStyleCnt="0"/>
      <dgm:spPr/>
    </dgm:pt>
    <dgm:pt modelId="{86547A2A-AD78-451B-9E0E-7F105D12078D}" type="pres">
      <dgm:prSet presAssocID="{ED9F54F0-85FC-4447-820A-6E584B38CEC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lessidra 60% con riempimento a tinta unita"/>
        </a:ext>
      </dgm:extLst>
    </dgm:pt>
    <dgm:pt modelId="{232C272B-F004-47E1-AC6F-C586DA513E00}" type="pres">
      <dgm:prSet presAssocID="{ED9F54F0-85FC-4447-820A-6E584B38CECC}" presName="spaceRect" presStyleCnt="0"/>
      <dgm:spPr/>
    </dgm:pt>
    <dgm:pt modelId="{D1109D39-D0CF-44CB-B83A-B03D646BC1DA}" type="pres">
      <dgm:prSet presAssocID="{ED9F54F0-85FC-4447-820A-6E584B38CECC}" presName="textRect" presStyleLbl="revTx" presStyleIdx="1" presStyleCnt="4">
        <dgm:presLayoutVars>
          <dgm:chMax val="1"/>
          <dgm:chPref val="1"/>
        </dgm:presLayoutVars>
      </dgm:prSet>
      <dgm:spPr/>
    </dgm:pt>
    <dgm:pt modelId="{219BF86C-7ECD-46CF-A0CD-D4744A31E924}" type="pres">
      <dgm:prSet presAssocID="{4F9989DC-FFA5-43EE-A73E-93FB8CB9D36F}" presName="sibTrans" presStyleCnt="0"/>
      <dgm:spPr/>
    </dgm:pt>
    <dgm:pt modelId="{FA2C061F-F89C-4AB7-8874-A1775E86EDA5}" type="pres">
      <dgm:prSet presAssocID="{F0C9AE39-265E-46DC-AE0D-B79FF84593FB}" presName="compNode" presStyleCnt="0"/>
      <dgm:spPr/>
    </dgm:pt>
    <dgm:pt modelId="{9BFD791A-0F72-4975-98D9-49167CB57843}" type="pres">
      <dgm:prSet presAssocID="{F0C9AE39-265E-46DC-AE0D-B79FF84593F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agnifying glass"/>
        </a:ext>
      </dgm:extLst>
    </dgm:pt>
    <dgm:pt modelId="{68F7B3CF-2490-400E-A9C8-04CB8E6BDFDC}" type="pres">
      <dgm:prSet presAssocID="{F0C9AE39-265E-46DC-AE0D-B79FF84593FB}" presName="spaceRect" presStyleCnt="0"/>
      <dgm:spPr/>
    </dgm:pt>
    <dgm:pt modelId="{C6BE559F-3087-4FBC-B919-B2E473287B75}" type="pres">
      <dgm:prSet presAssocID="{F0C9AE39-265E-46DC-AE0D-B79FF84593FB}" presName="textRect" presStyleLbl="revTx" presStyleIdx="2" presStyleCnt="4">
        <dgm:presLayoutVars>
          <dgm:chMax val="1"/>
          <dgm:chPref val="1"/>
        </dgm:presLayoutVars>
      </dgm:prSet>
      <dgm:spPr/>
    </dgm:pt>
    <dgm:pt modelId="{00A0FF02-658B-439F-BC78-DD83735326F5}" type="pres">
      <dgm:prSet presAssocID="{EC451D15-145C-404E-8F42-6A04150D4688}" presName="sibTrans" presStyleCnt="0"/>
      <dgm:spPr/>
    </dgm:pt>
    <dgm:pt modelId="{E0F3DD3A-BB6D-40BB-82DC-02F3CA337B4A}" type="pres">
      <dgm:prSet presAssocID="{B5867498-B267-461A-AC5F-0E19A13AFBEF}" presName="compNode" presStyleCnt="0"/>
      <dgm:spPr/>
    </dgm:pt>
    <dgm:pt modelId="{ADDBDA52-585A-4DAD-A121-BFF335ED6F0A}" type="pres">
      <dgm:prSet presAssocID="{B5867498-B267-461A-AC5F-0E19A13AFBE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ocument"/>
        </a:ext>
      </dgm:extLst>
    </dgm:pt>
    <dgm:pt modelId="{193D7962-7F65-468B-BBE3-B182D5724702}" type="pres">
      <dgm:prSet presAssocID="{B5867498-B267-461A-AC5F-0E19A13AFBEF}" presName="spaceRect" presStyleCnt="0"/>
      <dgm:spPr/>
    </dgm:pt>
    <dgm:pt modelId="{228515AE-757B-40AC-89A9-F4729F044821}" type="pres">
      <dgm:prSet presAssocID="{B5867498-B267-461A-AC5F-0E19A13AFBEF}" presName="textRect" presStyleLbl="revTx" presStyleIdx="3" presStyleCnt="4">
        <dgm:presLayoutVars>
          <dgm:chMax val="1"/>
          <dgm:chPref val="1"/>
        </dgm:presLayoutVars>
      </dgm:prSet>
      <dgm:spPr/>
    </dgm:pt>
  </dgm:ptLst>
  <dgm:cxnLst>
    <dgm:cxn modelId="{965B2B12-A9C6-43DE-AA33-4B67B34EED74}" srcId="{2125EC9B-0ABB-4C7D-8F79-0EA243B2B26B}" destId="{0F04B094-9367-47BD-BF61-34BEDFB72EFB}" srcOrd="0" destOrd="0" parTransId="{613FF82D-61CA-4C20-B8FF-7F2DC420E53F}" sibTransId="{8FAE5F42-90A9-463F-ADD0-A7BB3498417E}"/>
    <dgm:cxn modelId="{5BF47D22-733D-44FE-A2DB-712EC47E88BF}" srcId="{2125EC9B-0ABB-4C7D-8F79-0EA243B2B26B}" destId="{B5867498-B267-461A-AC5F-0E19A13AFBEF}" srcOrd="3" destOrd="0" parTransId="{96976FF9-2B3E-472A-B773-A6C8D63D88BC}" sibTransId="{B2F32597-1B79-453C-80FB-263418D24ABC}"/>
    <dgm:cxn modelId="{859B5132-A19E-4D4F-8D44-6CD9B2295C1A}" srcId="{2125EC9B-0ABB-4C7D-8F79-0EA243B2B26B}" destId="{ED9F54F0-85FC-4447-820A-6E584B38CECC}" srcOrd="1" destOrd="0" parTransId="{B8FF956C-303C-4D2F-AEA0-D65FAAC3E376}" sibTransId="{4F9989DC-FFA5-43EE-A73E-93FB8CB9D36F}"/>
    <dgm:cxn modelId="{8AE81748-72FB-4B90-87FF-9371AAD0FB78}" type="presOf" srcId="{ED9F54F0-85FC-4447-820A-6E584B38CECC}" destId="{D1109D39-D0CF-44CB-B83A-B03D646BC1DA}" srcOrd="0" destOrd="0" presId="urn:microsoft.com/office/officeart/2018/2/layout/IconLabelList"/>
    <dgm:cxn modelId="{C532CA6B-5867-4C90-8DCB-FEE974BE8BED}" type="presOf" srcId="{0F04B094-9367-47BD-BF61-34BEDFB72EFB}" destId="{E3067B08-8A1A-4A97-A282-AF9610972CE4}" srcOrd="0" destOrd="0" presId="urn:microsoft.com/office/officeart/2018/2/layout/IconLabelList"/>
    <dgm:cxn modelId="{42CE0F4E-97C1-4D2C-BCF5-8D3A154BA578}" type="presOf" srcId="{B5867498-B267-461A-AC5F-0E19A13AFBEF}" destId="{228515AE-757B-40AC-89A9-F4729F044821}" srcOrd="0" destOrd="0" presId="urn:microsoft.com/office/officeart/2018/2/layout/IconLabelList"/>
    <dgm:cxn modelId="{700D6986-F3C5-4EC6-A8CE-EE21E6F26D64}" type="presOf" srcId="{F0C9AE39-265E-46DC-AE0D-B79FF84593FB}" destId="{C6BE559F-3087-4FBC-B919-B2E473287B75}" srcOrd="0" destOrd="0" presId="urn:microsoft.com/office/officeart/2018/2/layout/IconLabelList"/>
    <dgm:cxn modelId="{2DC09DB1-9304-43BD-A2FD-926427CC9A90}" srcId="{2125EC9B-0ABB-4C7D-8F79-0EA243B2B26B}" destId="{F0C9AE39-265E-46DC-AE0D-B79FF84593FB}" srcOrd="2" destOrd="0" parTransId="{BFA1B9CF-7AE4-4E6B-B39F-95E78F9DD753}" sibTransId="{EC451D15-145C-404E-8F42-6A04150D4688}"/>
    <dgm:cxn modelId="{82AB33B2-71D9-43A0-BA75-4D4DA1CBDD4B}" type="presOf" srcId="{2125EC9B-0ABB-4C7D-8F79-0EA243B2B26B}" destId="{1DEB4ED0-EC43-45D4-871F-03ECEA2AA0B8}" srcOrd="0" destOrd="0" presId="urn:microsoft.com/office/officeart/2018/2/layout/IconLabelList"/>
    <dgm:cxn modelId="{8DAD96BB-9E8A-4C4C-B849-B647839902B4}" type="presParOf" srcId="{1DEB4ED0-EC43-45D4-871F-03ECEA2AA0B8}" destId="{084B20FA-47D7-4B36-B41E-BC5D625B5582}" srcOrd="0" destOrd="0" presId="urn:microsoft.com/office/officeart/2018/2/layout/IconLabelList"/>
    <dgm:cxn modelId="{D406313C-CED8-404B-B097-E911EBFBAF43}" type="presParOf" srcId="{084B20FA-47D7-4B36-B41E-BC5D625B5582}" destId="{7C42CD69-CA97-4DF9-932D-61D66AFFB2D2}" srcOrd="0" destOrd="0" presId="urn:microsoft.com/office/officeart/2018/2/layout/IconLabelList"/>
    <dgm:cxn modelId="{0EC732E8-C78F-4AEC-B611-5D97135B97B7}" type="presParOf" srcId="{084B20FA-47D7-4B36-B41E-BC5D625B5582}" destId="{B43E0DBE-FC44-40E9-947C-73C41E88CAE7}" srcOrd="1" destOrd="0" presId="urn:microsoft.com/office/officeart/2018/2/layout/IconLabelList"/>
    <dgm:cxn modelId="{BA43A7DB-A102-4076-841C-B81717881DCC}" type="presParOf" srcId="{084B20FA-47D7-4B36-B41E-BC5D625B5582}" destId="{E3067B08-8A1A-4A97-A282-AF9610972CE4}" srcOrd="2" destOrd="0" presId="urn:microsoft.com/office/officeart/2018/2/layout/IconLabelList"/>
    <dgm:cxn modelId="{49436A1C-07C2-4574-A234-30BA6BBE2676}" type="presParOf" srcId="{1DEB4ED0-EC43-45D4-871F-03ECEA2AA0B8}" destId="{71B27B63-2539-4766-A211-C9C1FFD78F33}" srcOrd="1" destOrd="0" presId="urn:microsoft.com/office/officeart/2018/2/layout/IconLabelList"/>
    <dgm:cxn modelId="{D9095156-9190-45E3-BA6C-7CBA46EB418D}" type="presParOf" srcId="{1DEB4ED0-EC43-45D4-871F-03ECEA2AA0B8}" destId="{E3246751-960E-48EE-9EEE-E8648AB4DB98}" srcOrd="2" destOrd="0" presId="urn:microsoft.com/office/officeart/2018/2/layout/IconLabelList"/>
    <dgm:cxn modelId="{5ACC2F67-5CA3-4A2D-BC94-F62FF0DF0B88}" type="presParOf" srcId="{E3246751-960E-48EE-9EEE-E8648AB4DB98}" destId="{86547A2A-AD78-451B-9E0E-7F105D12078D}" srcOrd="0" destOrd="0" presId="urn:microsoft.com/office/officeart/2018/2/layout/IconLabelList"/>
    <dgm:cxn modelId="{46CFBA24-5F29-455C-BB7A-FD01EFFC168A}" type="presParOf" srcId="{E3246751-960E-48EE-9EEE-E8648AB4DB98}" destId="{232C272B-F004-47E1-AC6F-C586DA513E00}" srcOrd="1" destOrd="0" presId="urn:microsoft.com/office/officeart/2018/2/layout/IconLabelList"/>
    <dgm:cxn modelId="{08CD665B-5944-4CD3-8AF5-0575AED0D256}" type="presParOf" srcId="{E3246751-960E-48EE-9EEE-E8648AB4DB98}" destId="{D1109D39-D0CF-44CB-B83A-B03D646BC1DA}" srcOrd="2" destOrd="0" presId="urn:microsoft.com/office/officeart/2018/2/layout/IconLabelList"/>
    <dgm:cxn modelId="{6A964424-84F6-4D71-B936-E72E6BB77B5B}" type="presParOf" srcId="{1DEB4ED0-EC43-45D4-871F-03ECEA2AA0B8}" destId="{219BF86C-7ECD-46CF-A0CD-D4744A31E924}" srcOrd="3" destOrd="0" presId="urn:microsoft.com/office/officeart/2018/2/layout/IconLabelList"/>
    <dgm:cxn modelId="{31989A79-8085-421B-B829-2A090BFFBC2A}" type="presParOf" srcId="{1DEB4ED0-EC43-45D4-871F-03ECEA2AA0B8}" destId="{FA2C061F-F89C-4AB7-8874-A1775E86EDA5}" srcOrd="4" destOrd="0" presId="urn:microsoft.com/office/officeart/2018/2/layout/IconLabelList"/>
    <dgm:cxn modelId="{59535028-FD85-4262-A9EE-542BDBA24835}" type="presParOf" srcId="{FA2C061F-F89C-4AB7-8874-A1775E86EDA5}" destId="{9BFD791A-0F72-4975-98D9-49167CB57843}" srcOrd="0" destOrd="0" presId="urn:microsoft.com/office/officeart/2018/2/layout/IconLabelList"/>
    <dgm:cxn modelId="{C58DCCE6-A64D-467D-AF95-7D63083858F0}" type="presParOf" srcId="{FA2C061F-F89C-4AB7-8874-A1775E86EDA5}" destId="{68F7B3CF-2490-400E-A9C8-04CB8E6BDFDC}" srcOrd="1" destOrd="0" presId="urn:microsoft.com/office/officeart/2018/2/layout/IconLabelList"/>
    <dgm:cxn modelId="{5EB15030-2CCD-4D1D-A21B-4FD0B9336493}" type="presParOf" srcId="{FA2C061F-F89C-4AB7-8874-A1775E86EDA5}" destId="{C6BE559F-3087-4FBC-B919-B2E473287B75}" srcOrd="2" destOrd="0" presId="urn:microsoft.com/office/officeart/2018/2/layout/IconLabelList"/>
    <dgm:cxn modelId="{9F8058C2-2184-4ECF-9B5F-FEACC8FD0970}" type="presParOf" srcId="{1DEB4ED0-EC43-45D4-871F-03ECEA2AA0B8}" destId="{00A0FF02-658B-439F-BC78-DD83735326F5}" srcOrd="5" destOrd="0" presId="urn:microsoft.com/office/officeart/2018/2/layout/IconLabelList"/>
    <dgm:cxn modelId="{4E6CBE0A-7D13-4BF6-A6EA-0986516C5FA5}" type="presParOf" srcId="{1DEB4ED0-EC43-45D4-871F-03ECEA2AA0B8}" destId="{E0F3DD3A-BB6D-40BB-82DC-02F3CA337B4A}" srcOrd="6" destOrd="0" presId="urn:microsoft.com/office/officeart/2018/2/layout/IconLabelList"/>
    <dgm:cxn modelId="{B16CAF01-8709-4F43-8A33-ADEA02AB5B1D}" type="presParOf" srcId="{E0F3DD3A-BB6D-40BB-82DC-02F3CA337B4A}" destId="{ADDBDA52-585A-4DAD-A121-BFF335ED6F0A}" srcOrd="0" destOrd="0" presId="urn:microsoft.com/office/officeart/2018/2/layout/IconLabelList"/>
    <dgm:cxn modelId="{A214830A-9236-4AE0-A9E2-1523B2917F02}" type="presParOf" srcId="{E0F3DD3A-BB6D-40BB-82DC-02F3CA337B4A}" destId="{193D7962-7F65-468B-BBE3-B182D5724702}" srcOrd="1" destOrd="0" presId="urn:microsoft.com/office/officeart/2018/2/layout/IconLabelList"/>
    <dgm:cxn modelId="{1EAEA820-54E2-49CB-A56E-857964ACDFD8}" type="presParOf" srcId="{E0F3DD3A-BB6D-40BB-82DC-02F3CA337B4A}" destId="{228515AE-757B-40AC-89A9-F4729F04482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125EC9B-0ABB-4C7D-8F79-0EA243B2B26B}" type="doc">
      <dgm:prSet loTypeId="urn:microsoft.com/office/officeart/2018/2/layout/IconLabelList" loCatId="icon" qsTypeId="urn:microsoft.com/office/officeart/2005/8/quickstyle/simple4" qsCatId="simple" csTypeId="urn:microsoft.com/office/officeart/2005/8/colors/colorful5" csCatId="colorful" phldr="1"/>
      <dgm:spPr/>
      <dgm:t>
        <a:bodyPr/>
        <a:lstStyle/>
        <a:p>
          <a:endParaRPr lang="it-IT"/>
        </a:p>
      </dgm:t>
    </dgm:pt>
    <dgm:pt modelId="{0F04B094-9367-47BD-BF61-34BEDFB72EFB}">
      <dgm:prSet/>
      <dgm:spPr/>
      <dgm:t>
        <a:bodyPr/>
        <a:lstStyle/>
        <a:p>
          <a:pPr>
            <a:lnSpc>
              <a:spcPct val="100000"/>
            </a:lnSpc>
          </a:pPr>
          <a:r>
            <a:rPr lang="en-US" b="0" i="0" baseline="0"/>
            <a:t>Pandas for organizing and display the data</a:t>
          </a:r>
          <a:endParaRPr lang="it-IT"/>
        </a:p>
      </dgm:t>
    </dgm:pt>
    <dgm:pt modelId="{613FF82D-61CA-4C20-B8FF-7F2DC420E53F}" type="parTrans" cxnId="{965B2B12-A9C6-43DE-AA33-4B67B34EED74}">
      <dgm:prSet/>
      <dgm:spPr/>
      <dgm:t>
        <a:bodyPr/>
        <a:lstStyle/>
        <a:p>
          <a:endParaRPr lang="it-IT"/>
        </a:p>
      </dgm:t>
    </dgm:pt>
    <dgm:pt modelId="{8FAE5F42-90A9-463F-ADD0-A7BB3498417E}" type="sibTrans" cxnId="{965B2B12-A9C6-43DE-AA33-4B67B34EED74}">
      <dgm:prSet/>
      <dgm:spPr/>
      <dgm:t>
        <a:bodyPr/>
        <a:lstStyle/>
        <a:p>
          <a:endParaRPr lang="it-IT"/>
        </a:p>
      </dgm:t>
    </dgm:pt>
    <dgm:pt modelId="{ED9F54F0-85FC-4447-820A-6E584B38CECC}">
      <dgm:prSet/>
      <dgm:spPr/>
      <dgm:t>
        <a:bodyPr/>
        <a:lstStyle/>
        <a:p>
          <a:pPr>
            <a:lnSpc>
              <a:spcPct val="100000"/>
            </a:lnSpc>
          </a:pPr>
          <a:r>
            <a:rPr lang="en-US" b="0" i="0" baseline="0"/>
            <a:t>Nltk for pre-processing cleaning the dataset and retrieve textual features</a:t>
          </a:r>
          <a:endParaRPr lang="it-IT"/>
        </a:p>
      </dgm:t>
    </dgm:pt>
    <dgm:pt modelId="{B8FF956C-303C-4D2F-AEA0-D65FAAC3E376}" type="parTrans" cxnId="{859B5132-A19E-4D4F-8D44-6CD9B2295C1A}">
      <dgm:prSet/>
      <dgm:spPr/>
      <dgm:t>
        <a:bodyPr/>
        <a:lstStyle/>
        <a:p>
          <a:endParaRPr lang="it-IT"/>
        </a:p>
      </dgm:t>
    </dgm:pt>
    <dgm:pt modelId="{4F9989DC-FFA5-43EE-A73E-93FB8CB9D36F}" type="sibTrans" cxnId="{859B5132-A19E-4D4F-8D44-6CD9B2295C1A}">
      <dgm:prSet/>
      <dgm:spPr/>
      <dgm:t>
        <a:bodyPr/>
        <a:lstStyle/>
        <a:p>
          <a:endParaRPr lang="it-IT"/>
        </a:p>
      </dgm:t>
    </dgm:pt>
    <dgm:pt modelId="{F0C9AE39-265E-46DC-AE0D-B79FF84593FB}">
      <dgm:prSet/>
      <dgm:spPr/>
      <dgm:t>
        <a:bodyPr/>
        <a:lstStyle/>
        <a:p>
          <a:pPr>
            <a:lnSpc>
              <a:spcPct val="100000"/>
            </a:lnSpc>
          </a:pPr>
          <a:r>
            <a:rPr lang="en-US" b="0" i="0" baseline="0"/>
            <a:t>Gensim (based on sklearn) to perform topic modeling</a:t>
          </a:r>
          <a:endParaRPr lang="it-IT"/>
        </a:p>
      </dgm:t>
    </dgm:pt>
    <dgm:pt modelId="{BFA1B9CF-7AE4-4E6B-B39F-95E78F9DD753}" type="parTrans" cxnId="{2DC09DB1-9304-43BD-A2FD-926427CC9A90}">
      <dgm:prSet/>
      <dgm:spPr/>
      <dgm:t>
        <a:bodyPr/>
        <a:lstStyle/>
        <a:p>
          <a:endParaRPr lang="it-IT"/>
        </a:p>
      </dgm:t>
    </dgm:pt>
    <dgm:pt modelId="{EC451D15-145C-404E-8F42-6A04150D4688}" type="sibTrans" cxnId="{2DC09DB1-9304-43BD-A2FD-926427CC9A90}">
      <dgm:prSet/>
      <dgm:spPr/>
      <dgm:t>
        <a:bodyPr/>
        <a:lstStyle/>
        <a:p>
          <a:endParaRPr lang="it-IT"/>
        </a:p>
      </dgm:t>
    </dgm:pt>
    <dgm:pt modelId="{B5867498-B267-461A-AC5F-0E19A13AFBEF}">
      <dgm:prSet/>
      <dgm:spPr/>
      <dgm:t>
        <a:bodyPr/>
        <a:lstStyle/>
        <a:p>
          <a:pPr>
            <a:lnSpc>
              <a:spcPct val="100000"/>
            </a:lnSpc>
          </a:pPr>
          <a:r>
            <a:rPr lang="it-IT"/>
            <a:t>LDAvis to visualize the results</a:t>
          </a:r>
        </a:p>
      </dgm:t>
    </dgm:pt>
    <dgm:pt modelId="{96976FF9-2B3E-472A-B773-A6C8D63D88BC}" type="parTrans" cxnId="{5BF47D22-733D-44FE-A2DB-712EC47E88BF}">
      <dgm:prSet/>
      <dgm:spPr/>
      <dgm:t>
        <a:bodyPr/>
        <a:lstStyle/>
        <a:p>
          <a:endParaRPr lang="it-IT"/>
        </a:p>
      </dgm:t>
    </dgm:pt>
    <dgm:pt modelId="{B2F32597-1B79-453C-80FB-263418D24ABC}" type="sibTrans" cxnId="{5BF47D22-733D-44FE-A2DB-712EC47E88BF}">
      <dgm:prSet/>
      <dgm:spPr/>
      <dgm:t>
        <a:bodyPr/>
        <a:lstStyle/>
        <a:p>
          <a:endParaRPr lang="it-IT"/>
        </a:p>
      </dgm:t>
    </dgm:pt>
    <dgm:pt modelId="{01090B12-806B-44B1-8C81-B6832FEB3710}" type="pres">
      <dgm:prSet presAssocID="{2125EC9B-0ABB-4C7D-8F79-0EA243B2B26B}" presName="root" presStyleCnt="0">
        <dgm:presLayoutVars>
          <dgm:dir/>
          <dgm:resizeHandles val="exact"/>
        </dgm:presLayoutVars>
      </dgm:prSet>
      <dgm:spPr/>
    </dgm:pt>
    <dgm:pt modelId="{4CFD9EEC-F9A4-4C59-BC09-99FB74983723}" type="pres">
      <dgm:prSet presAssocID="{0F04B094-9367-47BD-BF61-34BEDFB72EFB}" presName="compNode" presStyleCnt="0"/>
      <dgm:spPr/>
    </dgm:pt>
    <dgm:pt modelId="{0704613B-2F43-4986-8EDB-27AD3E6F21D9}" type="pres">
      <dgm:prSet presAssocID="{0F04B094-9367-47BD-BF61-34BEDFB72EF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anda"/>
        </a:ext>
      </dgm:extLst>
    </dgm:pt>
    <dgm:pt modelId="{2E779F2D-3296-4D29-9044-B1AD5DF099A4}" type="pres">
      <dgm:prSet presAssocID="{0F04B094-9367-47BD-BF61-34BEDFB72EFB}" presName="spaceRect" presStyleCnt="0"/>
      <dgm:spPr/>
    </dgm:pt>
    <dgm:pt modelId="{C5144CF8-953E-4E74-A3DC-DA5B3027FC2A}" type="pres">
      <dgm:prSet presAssocID="{0F04B094-9367-47BD-BF61-34BEDFB72EFB}" presName="textRect" presStyleLbl="revTx" presStyleIdx="0" presStyleCnt="4">
        <dgm:presLayoutVars>
          <dgm:chMax val="1"/>
          <dgm:chPref val="1"/>
        </dgm:presLayoutVars>
      </dgm:prSet>
      <dgm:spPr/>
    </dgm:pt>
    <dgm:pt modelId="{78FDF868-E85C-4066-B20F-DDF7F09F24F2}" type="pres">
      <dgm:prSet presAssocID="{8FAE5F42-90A9-463F-ADD0-A7BB3498417E}" presName="sibTrans" presStyleCnt="0"/>
      <dgm:spPr/>
    </dgm:pt>
    <dgm:pt modelId="{5667130A-195B-4857-9AE6-3205298AADDA}" type="pres">
      <dgm:prSet presAssocID="{ED9F54F0-85FC-4447-820A-6E584B38CECC}" presName="compNode" presStyleCnt="0"/>
      <dgm:spPr/>
    </dgm:pt>
    <dgm:pt modelId="{324F0FD1-8FAE-4DA7-8EB7-B40CB275941D}" type="pres">
      <dgm:prSet presAssocID="{ED9F54F0-85FC-4447-820A-6E584B38CEC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6B8859AF-E775-4015-BD5D-5FCFC535AE05}" type="pres">
      <dgm:prSet presAssocID="{ED9F54F0-85FC-4447-820A-6E584B38CECC}" presName="spaceRect" presStyleCnt="0"/>
      <dgm:spPr/>
    </dgm:pt>
    <dgm:pt modelId="{C5C560DF-F810-414E-84FA-0F2C1A380E0D}" type="pres">
      <dgm:prSet presAssocID="{ED9F54F0-85FC-4447-820A-6E584B38CECC}" presName="textRect" presStyleLbl="revTx" presStyleIdx="1" presStyleCnt="4">
        <dgm:presLayoutVars>
          <dgm:chMax val="1"/>
          <dgm:chPref val="1"/>
        </dgm:presLayoutVars>
      </dgm:prSet>
      <dgm:spPr/>
    </dgm:pt>
    <dgm:pt modelId="{ECB4401C-E60E-4428-91B1-9B95F50A63DE}" type="pres">
      <dgm:prSet presAssocID="{4F9989DC-FFA5-43EE-A73E-93FB8CB9D36F}" presName="sibTrans" presStyleCnt="0"/>
      <dgm:spPr/>
    </dgm:pt>
    <dgm:pt modelId="{7BDFDE91-4240-4F9E-A847-E59B8E89080B}" type="pres">
      <dgm:prSet presAssocID="{F0C9AE39-265E-46DC-AE0D-B79FF84593FB}" presName="compNode" presStyleCnt="0"/>
      <dgm:spPr/>
    </dgm:pt>
    <dgm:pt modelId="{D6F72E28-4C9A-4646-BB2D-AA3FC9275CC6}" type="pres">
      <dgm:prSet presAssocID="{F0C9AE39-265E-46DC-AE0D-B79FF84593F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eatro"/>
        </a:ext>
      </dgm:extLst>
    </dgm:pt>
    <dgm:pt modelId="{6D6E73A0-A4B6-47D3-A605-ED9CAF077AAB}" type="pres">
      <dgm:prSet presAssocID="{F0C9AE39-265E-46DC-AE0D-B79FF84593FB}" presName="spaceRect" presStyleCnt="0"/>
      <dgm:spPr/>
    </dgm:pt>
    <dgm:pt modelId="{099C0ABB-1E36-4B0E-B8B9-1CEE182FD8CA}" type="pres">
      <dgm:prSet presAssocID="{F0C9AE39-265E-46DC-AE0D-B79FF84593FB}" presName="textRect" presStyleLbl="revTx" presStyleIdx="2" presStyleCnt="4">
        <dgm:presLayoutVars>
          <dgm:chMax val="1"/>
          <dgm:chPref val="1"/>
        </dgm:presLayoutVars>
      </dgm:prSet>
      <dgm:spPr/>
    </dgm:pt>
    <dgm:pt modelId="{A8EE3D75-409C-4546-8653-A96CB69AF129}" type="pres">
      <dgm:prSet presAssocID="{EC451D15-145C-404E-8F42-6A04150D4688}" presName="sibTrans" presStyleCnt="0"/>
      <dgm:spPr/>
    </dgm:pt>
    <dgm:pt modelId="{4BA20FD8-1F90-4694-B988-BE7D5A38AFB3}" type="pres">
      <dgm:prSet presAssocID="{B5867498-B267-461A-AC5F-0E19A13AFBEF}" presName="compNode" presStyleCnt="0"/>
      <dgm:spPr/>
    </dgm:pt>
    <dgm:pt modelId="{86377090-9A0F-4BDA-9B6A-97BE45102352}" type="pres">
      <dgm:prSet presAssocID="{B5867498-B267-461A-AC5F-0E19A13AFBE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egno di spunta"/>
        </a:ext>
      </dgm:extLst>
    </dgm:pt>
    <dgm:pt modelId="{C8385D23-3123-41F3-A5C8-17B3875C5B65}" type="pres">
      <dgm:prSet presAssocID="{B5867498-B267-461A-AC5F-0E19A13AFBEF}" presName="spaceRect" presStyleCnt="0"/>
      <dgm:spPr/>
    </dgm:pt>
    <dgm:pt modelId="{AD5F0577-390B-4F67-9660-074712E8CA65}" type="pres">
      <dgm:prSet presAssocID="{B5867498-B267-461A-AC5F-0E19A13AFBEF}" presName="textRect" presStyleLbl="revTx" presStyleIdx="3" presStyleCnt="4">
        <dgm:presLayoutVars>
          <dgm:chMax val="1"/>
          <dgm:chPref val="1"/>
        </dgm:presLayoutVars>
      </dgm:prSet>
      <dgm:spPr/>
    </dgm:pt>
  </dgm:ptLst>
  <dgm:cxnLst>
    <dgm:cxn modelId="{965B2B12-A9C6-43DE-AA33-4B67B34EED74}" srcId="{2125EC9B-0ABB-4C7D-8F79-0EA243B2B26B}" destId="{0F04B094-9367-47BD-BF61-34BEDFB72EFB}" srcOrd="0" destOrd="0" parTransId="{613FF82D-61CA-4C20-B8FF-7F2DC420E53F}" sibTransId="{8FAE5F42-90A9-463F-ADD0-A7BB3498417E}"/>
    <dgm:cxn modelId="{5BF47D22-733D-44FE-A2DB-712EC47E88BF}" srcId="{2125EC9B-0ABB-4C7D-8F79-0EA243B2B26B}" destId="{B5867498-B267-461A-AC5F-0E19A13AFBEF}" srcOrd="3" destOrd="0" parTransId="{96976FF9-2B3E-472A-B773-A6C8D63D88BC}" sibTransId="{B2F32597-1B79-453C-80FB-263418D24ABC}"/>
    <dgm:cxn modelId="{859B5132-A19E-4D4F-8D44-6CD9B2295C1A}" srcId="{2125EC9B-0ABB-4C7D-8F79-0EA243B2B26B}" destId="{ED9F54F0-85FC-4447-820A-6E584B38CECC}" srcOrd="1" destOrd="0" parTransId="{B8FF956C-303C-4D2F-AEA0-D65FAAC3E376}" sibTransId="{4F9989DC-FFA5-43EE-A73E-93FB8CB9D36F}"/>
    <dgm:cxn modelId="{28310DAC-6D01-40B9-B877-5CD248D49F5C}" type="presOf" srcId="{0F04B094-9367-47BD-BF61-34BEDFB72EFB}" destId="{C5144CF8-953E-4E74-A3DC-DA5B3027FC2A}" srcOrd="0" destOrd="0" presId="urn:microsoft.com/office/officeart/2018/2/layout/IconLabelList"/>
    <dgm:cxn modelId="{4531A2B0-A410-41C5-91DE-9C171748AA2B}" type="presOf" srcId="{F0C9AE39-265E-46DC-AE0D-B79FF84593FB}" destId="{099C0ABB-1E36-4B0E-B8B9-1CEE182FD8CA}" srcOrd="0" destOrd="0" presId="urn:microsoft.com/office/officeart/2018/2/layout/IconLabelList"/>
    <dgm:cxn modelId="{2DC09DB1-9304-43BD-A2FD-926427CC9A90}" srcId="{2125EC9B-0ABB-4C7D-8F79-0EA243B2B26B}" destId="{F0C9AE39-265E-46DC-AE0D-B79FF84593FB}" srcOrd="2" destOrd="0" parTransId="{BFA1B9CF-7AE4-4E6B-B39F-95E78F9DD753}" sibTransId="{EC451D15-145C-404E-8F42-6A04150D4688}"/>
    <dgm:cxn modelId="{82A280C7-0B74-4AA1-BC16-CF6510DD9DF6}" type="presOf" srcId="{ED9F54F0-85FC-4447-820A-6E584B38CECC}" destId="{C5C560DF-F810-414E-84FA-0F2C1A380E0D}" srcOrd="0" destOrd="0" presId="urn:microsoft.com/office/officeart/2018/2/layout/IconLabelList"/>
    <dgm:cxn modelId="{AE4B99CC-260C-490F-8256-161825F76464}" type="presOf" srcId="{2125EC9B-0ABB-4C7D-8F79-0EA243B2B26B}" destId="{01090B12-806B-44B1-8C81-B6832FEB3710}" srcOrd="0" destOrd="0" presId="urn:microsoft.com/office/officeart/2018/2/layout/IconLabelList"/>
    <dgm:cxn modelId="{F2D455F2-6D84-447D-BD6B-429791658375}" type="presOf" srcId="{B5867498-B267-461A-AC5F-0E19A13AFBEF}" destId="{AD5F0577-390B-4F67-9660-074712E8CA65}" srcOrd="0" destOrd="0" presId="urn:microsoft.com/office/officeart/2018/2/layout/IconLabelList"/>
    <dgm:cxn modelId="{B087A7F1-EABD-462D-B1E5-B564DB8A1B28}" type="presParOf" srcId="{01090B12-806B-44B1-8C81-B6832FEB3710}" destId="{4CFD9EEC-F9A4-4C59-BC09-99FB74983723}" srcOrd="0" destOrd="0" presId="urn:microsoft.com/office/officeart/2018/2/layout/IconLabelList"/>
    <dgm:cxn modelId="{8E11C149-8DAF-4C2F-8A82-0382E8B47DD3}" type="presParOf" srcId="{4CFD9EEC-F9A4-4C59-BC09-99FB74983723}" destId="{0704613B-2F43-4986-8EDB-27AD3E6F21D9}" srcOrd="0" destOrd="0" presId="urn:microsoft.com/office/officeart/2018/2/layout/IconLabelList"/>
    <dgm:cxn modelId="{3F367B62-6661-4D9C-9BD3-C4B844348EDF}" type="presParOf" srcId="{4CFD9EEC-F9A4-4C59-BC09-99FB74983723}" destId="{2E779F2D-3296-4D29-9044-B1AD5DF099A4}" srcOrd="1" destOrd="0" presId="urn:microsoft.com/office/officeart/2018/2/layout/IconLabelList"/>
    <dgm:cxn modelId="{324EF10F-FD27-4107-802A-815CBFEAAB90}" type="presParOf" srcId="{4CFD9EEC-F9A4-4C59-BC09-99FB74983723}" destId="{C5144CF8-953E-4E74-A3DC-DA5B3027FC2A}" srcOrd="2" destOrd="0" presId="urn:microsoft.com/office/officeart/2018/2/layout/IconLabelList"/>
    <dgm:cxn modelId="{813D144F-F40E-4DF0-8EB0-D333F89644F5}" type="presParOf" srcId="{01090B12-806B-44B1-8C81-B6832FEB3710}" destId="{78FDF868-E85C-4066-B20F-DDF7F09F24F2}" srcOrd="1" destOrd="0" presId="urn:microsoft.com/office/officeart/2018/2/layout/IconLabelList"/>
    <dgm:cxn modelId="{5ADF3F8B-F7CF-4BBE-82E6-AA854C4E8500}" type="presParOf" srcId="{01090B12-806B-44B1-8C81-B6832FEB3710}" destId="{5667130A-195B-4857-9AE6-3205298AADDA}" srcOrd="2" destOrd="0" presId="urn:microsoft.com/office/officeart/2018/2/layout/IconLabelList"/>
    <dgm:cxn modelId="{ACBF7A45-A05A-4BE4-B792-A6D206C895CE}" type="presParOf" srcId="{5667130A-195B-4857-9AE6-3205298AADDA}" destId="{324F0FD1-8FAE-4DA7-8EB7-B40CB275941D}" srcOrd="0" destOrd="0" presId="urn:microsoft.com/office/officeart/2018/2/layout/IconLabelList"/>
    <dgm:cxn modelId="{74940A7A-0EC8-4304-B3C2-F37C588CE1AF}" type="presParOf" srcId="{5667130A-195B-4857-9AE6-3205298AADDA}" destId="{6B8859AF-E775-4015-BD5D-5FCFC535AE05}" srcOrd="1" destOrd="0" presId="urn:microsoft.com/office/officeart/2018/2/layout/IconLabelList"/>
    <dgm:cxn modelId="{2043DCF4-2B62-4046-BB4C-F6FB0D92DF3B}" type="presParOf" srcId="{5667130A-195B-4857-9AE6-3205298AADDA}" destId="{C5C560DF-F810-414E-84FA-0F2C1A380E0D}" srcOrd="2" destOrd="0" presId="urn:microsoft.com/office/officeart/2018/2/layout/IconLabelList"/>
    <dgm:cxn modelId="{C346D944-2236-4B4A-B69B-B3B2D8220D9A}" type="presParOf" srcId="{01090B12-806B-44B1-8C81-B6832FEB3710}" destId="{ECB4401C-E60E-4428-91B1-9B95F50A63DE}" srcOrd="3" destOrd="0" presId="urn:microsoft.com/office/officeart/2018/2/layout/IconLabelList"/>
    <dgm:cxn modelId="{CDC53894-B298-46CC-A0D1-A3F93351200C}" type="presParOf" srcId="{01090B12-806B-44B1-8C81-B6832FEB3710}" destId="{7BDFDE91-4240-4F9E-A847-E59B8E89080B}" srcOrd="4" destOrd="0" presId="urn:microsoft.com/office/officeart/2018/2/layout/IconLabelList"/>
    <dgm:cxn modelId="{E7DAC7EF-F62A-433B-8900-0F143150BC7D}" type="presParOf" srcId="{7BDFDE91-4240-4F9E-A847-E59B8E89080B}" destId="{D6F72E28-4C9A-4646-BB2D-AA3FC9275CC6}" srcOrd="0" destOrd="0" presId="urn:microsoft.com/office/officeart/2018/2/layout/IconLabelList"/>
    <dgm:cxn modelId="{1BD8356C-4224-4E6A-BD9E-1ABB31A0B8F9}" type="presParOf" srcId="{7BDFDE91-4240-4F9E-A847-E59B8E89080B}" destId="{6D6E73A0-A4B6-47D3-A605-ED9CAF077AAB}" srcOrd="1" destOrd="0" presId="urn:microsoft.com/office/officeart/2018/2/layout/IconLabelList"/>
    <dgm:cxn modelId="{BD384953-47F4-48E0-A57B-362747E1366C}" type="presParOf" srcId="{7BDFDE91-4240-4F9E-A847-E59B8E89080B}" destId="{099C0ABB-1E36-4B0E-B8B9-1CEE182FD8CA}" srcOrd="2" destOrd="0" presId="urn:microsoft.com/office/officeart/2018/2/layout/IconLabelList"/>
    <dgm:cxn modelId="{177D454A-967D-4780-9CC2-CD53F77AE205}" type="presParOf" srcId="{01090B12-806B-44B1-8C81-B6832FEB3710}" destId="{A8EE3D75-409C-4546-8653-A96CB69AF129}" srcOrd="5" destOrd="0" presId="urn:microsoft.com/office/officeart/2018/2/layout/IconLabelList"/>
    <dgm:cxn modelId="{C57BAD33-4B1B-4D9A-A616-F8D5ED64E194}" type="presParOf" srcId="{01090B12-806B-44B1-8C81-B6832FEB3710}" destId="{4BA20FD8-1F90-4694-B988-BE7D5A38AFB3}" srcOrd="6" destOrd="0" presId="urn:microsoft.com/office/officeart/2018/2/layout/IconLabelList"/>
    <dgm:cxn modelId="{394B639F-D71F-4D3B-B57C-44B93390C78A}" type="presParOf" srcId="{4BA20FD8-1F90-4694-B988-BE7D5A38AFB3}" destId="{86377090-9A0F-4BDA-9B6A-97BE45102352}" srcOrd="0" destOrd="0" presId="urn:microsoft.com/office/officeart/2018/2/layout/IconLabelList"/>
    <dgm:cxn modelId="{B935DD20-21AA-451D-9DA1-90E69BF1CC64}" type="presParOf" srcId="{4BA20FD8-1F90-4694-B988-BE7D5A38AFB3}" destId="{C8385D23-3123-41F3-A5C8-17B3875C5B65}" srcOrd="1" destOrd="0" presId="urn:microsoft.com/office/officeart/2018/2/layout/IconLabelList"/>
    <dgm:cxn modelId="{1FDCF304-1B2D-409C-89D6-12D5B89EE09E}" type="presParOf" srcId="{4BA20FD8-1F90-4694-B988-BE7D5A38AFB3}" destId="{AD5F0577-390B-4F67-9660-074712E8CA6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DC948E-DE86-4B04-BCB0-A77578FCA71B}">
      <dsp:nvSpPr>
        <dsp:cNvPr id="0" name=""/>
        <dsp:cNvSpPr/>
      </dsp:nvSpPr>
      <dsp:spPr>
        <a:xfrm>
          <a:off x="0" y="1914"/>
          <a:ext cx="9202602"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4B39CFA-C2E5-478E-8ECE-E810FC9B1FB4}">
      <dsp:nvSpPr>
        <dsp:cNvPr id="0" name=""/>
        <dsp:cNvSpPr/>
      </dsp:nvSpPr>
      <dsp:spPr>
        <a:xfrm>
          <a:off x="0" y="1914"/>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b="0" i="0" kern="1200" baseline="0" dirty="0">
              <a:latin typeface="+mj-lt"/>
            </a:rPr>
            <a:t>Philosophy is renowned to have raised conceptual issues for centuries. The philosophical tradition includes thousands of authors and intellectuals that started to question and analyze in depth the very essence of reality since the VI Century BC. Despite being an old tradition, many (if not all) philosophical problems are yet unsolved and still debated in today’s academical classes.</a:t>
          </a:r>
          <a:endParaRPr lang="it-IT" sz="1600" kern="1200" dirty="0">
            <a:latin typeface="+mj-lt"/>
          </a:endParaRPr>
        </a:p>
      </dsp:txBody>
      <dsp:txXfrm>
        <a:off x="0" y="1914"/>
        <a:ext cx="9202602" cy="1305774"/>
      </dsp:txXfrm>
    </dsp:sp>
    <dsp:sp modelId="{B2EAB2FE-6FB7-4332-819C-4CF32642094F}">
      <dsp:nvSpPr>
        <dsp:cNvPr id="0" name=""/>
        <dsp:cNvSpPr/>
      </dsp:nvSpPr>
      <dsp:spPr>
        <a:xfrm>
          <a:off x="0" y="1307689"/>
          <a:ext cx="9202602" cy="0"/>
        </a:xfrm>
        <a:prstGeom prst="line">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w="6350" cap="flat" cmpd="sng" algn="ctr">
          <a:solidFill>
            <a:schemeClr val="accent5">
              <a:hueOff val="-3379271"/>
              <a:satOff val="-8710"/>
              <a:lumOff val="-5883"/>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5DF5929D-3551-46EC-85BF-5A5AE7C95B42}">
      <dsp:nvSpPr>
        <dsp:cNvPr id="0" name=""/>
        <dsp:cNvSpPr/>
      </dsp:nvSpPr>
      <dsp:spPr>
        <a:xfrm>
          <a:off x="0" y="1307689"/>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b="0" i="0" kern="1200" baseline="0" dirty="0">
              <a:latin typeface="+mj-lt"/>
            </a:rPr>
            <a:t>A common question for scholars that are interested in the evolution of philosophical thought is to understand whether the subject has undergone a proper development throughout the centuries or not. In other words, they are interested in knowing if the philosophical problems (and eventual solutions) that were firstly raised by ancient philosophers are the same that we are discussing nowadays.</a:t>
          </a:r>
          <a:endParaRPr lang="it-IT" sz="1600" kern="1200" dirty="0">
            <a:latin typeface="+mj-lt"/>
          </a:endParaRPr>
        </a:p>
      </dsp:txBody>
      <dsp:txXfrm>
        <a:off x="0" y="1307689"/>
        <a:ext cx="9202602" cy="1305774"/>
      </dsp:txXfrm>
    </dsp:sp>
    <dsp:sp modelId="{4471EA28-1DF0-4C61-B70E-B6A6F1508611}">
      <dsp:nvSpPr>
        <dsp:cNvPr id="0" name=""/>
        <dsp:cNvSpPr/>
      </dsp:nvSpPr>
      <dsp:spPr>
        <a:xfrm>
          <a:off x="0" y="2613464"/>
          <a:ext cx="9202602"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EB577781-D4A3-46D3-94EF-646A27522C31}">
      <dsp:nvSpPr>
        <dsp:cNvPr id="0" name=""/>
        <dsp:cNvSpPr/>
      </dsp:nvSpPr>
      <dsp:spPr>
        <a:xfrm>
          <a:off x="0" y="2613464"/>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b="0" i="0" kern="1200" baseline="0" dirty="0">
              <a:latin typeface="+mj-lt"/>
            </a:rPr>
            <a:t>Alfred North Whitehead notoriously claimed that we could reduce all the western philosophy to the problems that were raised by Plato i.e. that in his writing there already were all the possible ideas that we could conceptualize about things like Truth, Beauty, Nature, the human Soul and so on.</a:t>
          </a:r>
        </a:p>
        <a:p>
          <a:pPr marL="0" lvl="0" indent="0" algn="just" defTabSz="711200">
            <a:lnSpc>
              <a:spcPct val="90000"/>
            </a:lnSpc>
            <a:spcBef>
              <a:spcPct val="0"/>
            </a:spcBef>
            <a:spcAft>
              <a:spcPct val="35000"/>
            </a:spcAft>
            <a:buNone/>
          </a:pPr>
          <a:r>
            <a:rPr lang="en-US" sz="1600" b="0" i="0" kern="1200" baseline="0" dirty="0">
              <a:latin typeface="+mj-lt"/>
            </a:rPr>
            <a:t>Is this really the case?</a:t>
          </a:r>
          <a:endParaRPr lang="it-IT" sz="1600" kern="1200" dirty="0">
            <a:latin typeface="+mj-lt"/>
          </a:endParaRPr>
        </a:p>
      </dsp:txBody>
      <dsp:txXfrm>
        <a:off x="0" y="2613464"/>
        <a:ext cx="9202602" cy="130577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DA6474-9F04-48AC-B3B2-5092DE9EF1C5}">
      <dsp:nvSpPr>
        <dsp:cNvPr id="0" name=""/>
        <dsp:cNvSpPr/>
      </dsp:nvSpPr>
      <dsp:spPr>
        <a:xfrm>
          <a:off x="8150426" y="0"/>
          <a:ext cx="1144402" cy="1062316"/>
        </a:xfrm>
        <a:prstGeom prst="gear9">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0" i="0" kern="1200" baseline="0" dirty="0">
              <a:latin typeface="Abadi" panose="020B0604020104020204" pitchFamily="34" charset="0"/>
            </a:rPr>
            <a:t>cf. the </a:t>
          </a:r>
          <a:r>
            <a:rPr lang="en-US" sz="1300" b="0" i="0" kern="1200" baseline="0" dirty="0" err="1">
              <a:latin typeface="Abadi" panose="020B0604020104020204" pitchFamily="34" charset="0"/>
              <a:hlinkClick xmlns:r="http://schemas.openxmlformats.org/officeDocument/2006/relationships" r:id="rId1"/>
            </a:rPr>
            <a:t>Colab</a:t>
          </a:r>
          <a:r>
            <a:rPr lang="en-US" sz="1300" b="0" i="0" kern="1200" baseline="0" dirty="0">
              <a:latin typeface="Abadi" panose="020B0604020104020204" pitchFamily="34" charset="0"/>
            </a:rPr>
            <a:t> file</a:t>
          </a:r>
          <a:endParaRPr lang="it-IT" sz="1300" kern="1200" dirty="0">
            <a:latin typeface="Abadi" panose="020B0604020104020204" pitchFamily="34" charset="0"/>
          </a:endParaRPr>
        </a:p>
      </dsp:txBody>
      <dsp:txXfrm>
        <a:off x="8374367" y="248842"/>
        <a:ext cx="696520" cy="546053"/>
      </dsp:txXfrm>
    </dsp:sp>
    <dsp:sp modelId="{8789C19A-C1E0-4615-8418-2C5C847943D5}">
      <dsp:nvSpPr>
        <dsp:cNvPr id="0" name=""/>
        <dsp:cNvSpPr/>
      </dsp:nvSpPr>
      <dsp:spPr>
        <a:xfrm rot="20315488">
          <a:off x="-1213681" y="-2006011"/>
          <a:ext cx="5671874" cy="4012023"/>
        </a:xfrm>
        <a:prstGeom prst="circularArrow">
          <a:avLst>
            <a:gd name="adj1" fmla="val 4878"/>
            <a:gd name="adj2" fmla="val 312630"/>
            <a:gd name="adj3" fmla="val 3159221"/>
            <a:gd name="adj4" fmla="val 15198933"/>
            <a:gd name="adj5" fmla="val 5691"/>
          </a:avLst>
        </a:prstGeom>
        <a:no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DC948E-DE86-4B04-BCB0-A77578FCA71B}">
      <dsp:nvSpPr>
        <dsp:cNvPr id="0" name=""/>
        <dsp:cNvSpPr/>
      </dsp:nvSpPr>
      <dsp:spPr>
        <a:xfrm>
          <a:off x="0" y="1914"/>
          <a:ext cx="9202602"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4B39CFA-C2E5-478E-8ECE-E810FC9B1FB4}">
      <dsp:nvSpPr>
        <dsp:cNvPr id="0" name=""/>
        <dsp:cNvSpPr/>
      </dsp:nvSpPr>
      <dsp:spPr>
        <a:xfrm>
          <a:off x="0" y="1914"/>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mj-lt"/>
            </a:rPr>
            <a:t>The previous table shows us some interesting results just considering the raw frequencies of most common words (</a:t>
          </a:r>
          <a:r>
            <a:rPr lang="en-US" sz="1600" kern="1200" dirty="0" err="1">
              <a:solidFill>
                <a:schemeClr val="tx1"/>
              </a:solidFill>
              <a:latin typeface="+mj-lt"/>
            </a:rPr>
            <a:t>stopwords</a:t>
          </a:r>
          <a:r>
            <a:rPr lang="en-US" sz="1600" kern="1200" dirty="0">
              <a:solidFill>
                <a:schemeClr val="tx1"/>
              </a:solidFill>
              <a:latin typeface="+mj-lt"/>
            </a:rPr>
            <a:t> were already removed with </a:t>
          </a:r>
          <a:r>
            <a:rPr lang="en-US" sz="1600" kern="1200" dirty="0" err="1">
              <a:solidFill>
                <a:schemeClr val="tx1"/>
              </a:solidFill>
              <a:latin typeface="+mj-lt"/>
            </a:rPr>
            <a:t>nltk</a:t>
          </a:r>
          <a:r>
            <a:rPr lang="en-US" sz="1600" kern="1200" dirty="0">
              <a:solidFill>
                <a:schemeClr val="tx1"/>
              </a:solidFill>
              <a:latin typeface="+mj-lt"/>
            </a:rPr>
            <a:t>). However, raw frequency can be misleading, thus it we should consider getting the TF-IDF scores for each author.</a:t>
          </a:r>
          <a:endParaRPr lang="it-IT" sz="1600" kern="1200" dirty="0">
            <a:solidFill>
              <a:schemeClr val="tx1"/>
            </a:solidFill>
            <a:latin typeface="+mj-lt"/>
          </a:endParaRPr>
        </a:p>
      </dsp:txBody>
      <dsp:txXfrm>
        <a:off x="0" y="1914"/>
        <a:ext cx="9202602" cy="1305774"/>
      </dsp:txXfrm>
    </dsp:sp>
    <dsp:sp modelId="{B2EAB2FE-6FB7-4332-819C-4CF32642094F}">
      <dsp:nvSpPr>
        <dsp:cNvPr id="0" name=""/>
        <dsp:cNvSpPr/>
      </dsp:nvSpPr>
      <dsp:spPr>
        <a:xfrm>
          <a:off x="0" y="1307689"/>
          <a:ext cx="9202602" cy="0"/>
        </a:xfrm>
        <a:prstGeom prst="line">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w="6350" cap="flat" cmpd="sng" algn="ctr">
          <a:solidFill>
            <a:schemeClr val="accent5">
              <a:hueOff val="-3379271"/>
              <a:satOff val="-8710"/>
              <a:lumOff val="-5883"/>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5DF5929D-3551-46EC-85BF-5A5AE7C95B42}">
      <dsp:nvSpPr>
        <dsp:cNvPr id="0" name=""/>
        <dsp:cNvSpPr/>
      </dsp:nvSpPr>
      <dsp:spPr>
        <a:xfrm>
          <a:off x="0" y="1307689"/>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mj-lt"/>
            </a:rPr>
            <a:t>TF = Term Frequency i.e. the number of occurrences of a specific word in the whole corpus.</a:t>
          </a:r>
        </a:p>
        <a:p>
          <a:pPr marL="0" lvl="0" indent="0" algn="just" defTabSz="711200">
            <a:lnSpc>
              <a:spcPct val="90000"/>
            </a:lnSpc>
            <a:spcBef>
              <a:spcPct val="0"/>
            </a:spcBef>
            <a:spcAft>
              <a:spcPct val="35000"/>
            </a:spcAft>
            <a:buNone/>
          </a:pPr>
          <a:r>
            <a:rPr lang="en-US" sz="1600" kern="1200" dirty="0">
              <a:solidFill>
                <a:schemeClr val="tx1"/>
              </a:solidFill>
              <a:latin typeface="+mj-lt"/>
            </a:rPr>
            <a:t>IDF = Inverse Document Frequency i.e. the inverse number of documents in which the word appears</a:t>
          </a:r>
          <a:endParaRPr lang="it-IT" sz="1600" kern="1200" dirty="0">
            <a:solidFill>
              <a:schemeClr val="tx1"/>
            </a:solidFill>
            <a:latin typeface="+mj-lt"/>
          </a:endParaRPr>
        </a:p>
        <a:p>
          <a:pPr marL="0" lvl="0" indent="0" algn="just" defTabSz="711200">
            <a:lnSpc>
              <a:spcPct val="90000"/>
            </a:lnSpc>
            <a:spcBef>
              <a:spcPct val="0"/>
            </a:spcBef>
            <a:spcAft>
              <a:spcPct val="35000"/>
            </a:spcAft>
            <a:buNone/>
          </a:pPr>
          <a:r>
            <a:rPr lang="en-US" sz="1600" kern="1200" dirty="0">
              <a:solidFill>
                <a:schemeClr val="tx1"/>
              </a:solidFill>
              <a:latin typeface="+mj-lt"/>
            </a:rPr>
            <a:t> </a:t>
          </a:r>
          <a:endParaRPr lang="it-IT" sz="1600" kern="1200" dirty="0">
            <a:solidFill>
              <a:schemeClr val="tx1"/>
            </a:solidFill>
            <a:latin typeface="+mj-lt"/>
          </a:endParaRPr>
        </a:p>
      </dsp:txBody>
      <dsp:txXfrm>
        <a:off x="0" y="1307689"/>
        <a:ext cx="9202602" cy="1305774"/>
      </dsp:txXfrm>
    </dsp:sp>
    <dsp:sp modelId="{7AF4A7D2-3873-40BA-96B9-C0BF253136AD}">
      <dsp:nvSpPr>
        <dsp:cNvPr id="0" name=""/>
        <dsp:cNvSpPr/>
      </dsp:nvSpPr>
      <dsp:spPr>
        <a:xfrm>
          <a:off x="0" y="2613464"/>
          <a:ext cx="9202602"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4D75C080-E0B6-4BE7-B320-BD6CCF39CE46}">
      <dsp:nvSpPr>
        <dsp:cNvPr id="0" name=""/>
        <dsp:cNvSpPr/>
      </dsp:nvSpPr>
      <dsp:spPr>
        <a:xfrm>
          <a:off x="0" y="2613464"/>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b="0" i="0" u="none" strike="noStrike" kern="1200" cap="none" spc="0" baseline="0" dirty="0">
              <a:solidFill>
                <a:schemeClr val="tx1"/>
              </a:solidFill>
              <a:uFillTx/>
              <a:latin typeface="+mj-lt"/>
            </a:rPr>
            <a:t>TF-IDF= the product between TF and IDF, which basically weights each terms for their relevance i.e. it increases if the word is more frequent in a document and that word is rather rare in the rest of the corpus</a:t>
          </a:r>
          <a:endParaRPr lang="it-IT" sz="1600" b="0" i="0" u="none" strike="noStrike" kern="1200" cap="none" spc="0" baseline="0" dirty="0">
            <a:solidFill>
              <a:schemeClr val="tx1"/>
            </a:solidFill>
            <a:uFillTx/>
            <a:latin typeface="+mj-lt"/>
          </a:endParaRPr>
        </a:p>
        <a:p>
          <a:pPr marL="0" lvl="0" indent="0" algn="just" defTabSz="711200">
            <a:lnSpc>
              <a:spcPct val="90000"/>
            </a:lnSpc>
            <a:spcBef>
              <a:spcPct val="0"/>
            </a:spcBef>
            <a:spcAft>
              <a:spcPct val="35000"/>
            </a:spcAft>
            <a:buNone/>
          </a:pPr>
          <a:endParaRPr lang="it-IT" sz="1600" b="0" i="0" u="none" strike="noStrike" kern="1200" cap="none" spc="0" baseline="0" dirty="0">
            <a:solidFill>
              <a:schemeClr val="tx1"/>
            </a:solidFill>
            <a:uFillTx/>
            <a:latin typeface="+mj-lt"/>
          </a:endParaRPr>
        </a:p>
      </dsp:txBody>
      <dsp:txXfrm>
        <a:off x="0" y="2613464"/>
        <a:ext cx="9202602" cy="130577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DC948E-DE86-4B04-BCB0-A77578FCA71B}">
      <dsp:nvSpPr>
        <dsp:cNvPr id="0" name=""/>
        <dsp:cNvSpPr/>
      </dsp:nvSpPr>
      <dsp:spPr>
        <a:xfrm>
          <a:off x="0" y="1311"/>
          <a:ext cx="9202602"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4B39CFA-C2E5-478E-8ECE-E810FC9B1FB4}">
      <dsp:nvSpPr>
        <dsp:cNvPr id="0" name=""/>
        <dsp:cNvSpPr/>
      </dsp:nvSpPr>
      <dsp:spPr>
        <a:xfrm>
          <a:off x="0" y="1311"/>
          <a:ext cx="9202602" cy="1102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mj-lt"/>
            </a:rPr>
            <a:t>Topic modelling is an algorithmic technique that tries to subdivide words in a text (or a corpus) into clusters that are somehow semantically meaningful. The underlying assumption is that words that usually come together are associated with a specific topic. Thus, a topic is nothing but a list of words that capture a specific meaning (presumably) wanted by the author.</a:t>
          </a:r>
          <a:endParaRPr lang="it-IT" sz="1600" kern="1200" dirty="0">
            <a:solidFill>
              <a:schemeClr val="tx1"/>
            </a:solidFill>
            <a:latin typeface="+mj-lt"/>
          </a:endParaRPr>
        </a:p>
      </dsp:txBody>
      <dsp:txXfrm>
        <a:off x="0" y="1311"/>
        <a:ext cx="9202602" cy="1102984"/>
      </dsp:txXfrm>
    </dsp:sp>
    <dsp:sp modelId="{346FBE1B-E829-4378-8DB0-7E9D0E227742}">
      <dsp:nvSpPr>
        <dsp:cNvPr id="0" name=""/>
        <dsp:cNvSpPr/>
      </dsp:nvSpPr>
      <dsp:spPr>
        <a:xfrm>
          <a:off x="0" y="1104296"/>
          <a:ext cx="9202602" cy="0"/>
        </a:xfrm>
        <a:prstGeom prst="line">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w="6350" cap="flat" cmpd="sng" algn="ctr">
          <a:solidFill>
            <a:schemeClr val="accent5">
              <a:hueOff val="-3379271"/>
              <a:satOff val="-8710"/>
              <a:lumOff val="-5883"/>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07EC50FE-77E0-4AA9-A141-288B56BF324E}">
      <dsp:nvSpPr>
        <dsp:cNvPr id="0" name=""/>
        <dsp:cNvSpPr/>
      </dsp:nvSpPr>
      <dsp:spPr>
        <a:xfrm>
          <a:off x="0" y="1104296"/>
          <a:ext cx="9202602" cy="1258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mj-lt"/>
            </a:rPr>
            <a:t>Usually topic modelling is implemented to have a general understating of the meaning of a large corpus of texts. However, here topic modelling was applied with a different scope. We already know the general topic that we are dealing with and we want to see whether we can recognize a variation in the semantic clusters when we divide the whole corpus into philosophical subsections. </a:t>
          </a:r>
          <a:endParaRPr lang="it-IT" sz="1600" kern="1200" dirty="0">
            <a:solidFill>
              <a:schemeClr val="tx1"/>
            </a:solidFill>
            <a:latin typeface="+mj-lt"/>
          </a:endParaRPr>
        </a:p>
      </dsp:txBody>
      <dsp:txXfrm>
        <a:off x="0" y="1104296"/>
        <a:ext cx="9202602" cy="1258955"/>
      </dsp:txXfrm>
    </dsp:sp>
    <dsp:sp modelId="{B2EAB2FE-6FB7-4332-819C-4CF32642094F}">
      <dsp:nvSpPr>
        <dsp:cNvPr id="0" name=""/>
        <dsp:cNvSpPr/>
      </dsp:nvSpPr>
      <dsp:spPr>
        <a:xfrm>
          <a:off x="0" y="2363251"/>
          <a:ext cx="9202602"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5DF5929D-3551-46EC-85BF-5A5AE7C95B42}">
      <dsp:nvSpPr>
        <dsp:cNvPr id="0" name=""/>
        <dsp:cNvSpPr/>
      </dsp:nvSpPr>
      <dsp:spPr>
        <a:xfrm>
          <a:off x="0" y="2363251"/>
          <a:ext cx="9202602" cy="1556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kern="1200" dirty="0" err="1">
              <a:solidFill>
                <a:schemeClr val="tx1"/>
              </a:solidFill>
              <a:latin typeface="+mj-lt"/>
            </a:rPr>
            <a:t>Gensim</a:t>
          </a:r>
          <a:r>
            <a:rPr lang="en-US" sz="1600" kern="1200" dirty="0">
              <a:solidFill>
                <a:schemeClr val="tx1"/>
              </a:solidFill>
              <a:latin typeface="+mj-lt"/>
            </a:rPr>
            <a:t> basically transforms the documents in the corpus into vectors and exploit various algorithm to perform topic modelling. For sake of simplicity, in the current project LDA (Latent Dirichlet Analysis) was implemented without any changes to the basic settings. </a:t>
          </a:r>
          <a:r>
            <a:rPr lang="en-US" sz="1600" b="0" i="0" kern="1200" dirty="0">
              <a:latin typeface="+mj-lt"/>
            </a:rPr>
            <a:t>LDA is a popular method for topic modelling which considers each document as a collection of topics in a certain proportion.</a:t>
          </a:r>
          <a:endParaRPr lang="it-IT" sz="1600" kern="1200" dirty="0">
            <a:solidFill>
              <a:schemeClr val="tx1"/>
            </a:solidFill>
            <a:latin typeface="+mj-lt"/>
          </a:endParaRPr>
        </a:p>
      </dsp:txBody>
      <dsp:txXfrm>
        <a:off x="0" y="2363251"/>
        <a:ext cx="9202602" cy="155659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DC948E-DE86-4B04-BCB0-A77578FCA71B}">
      <dsp:nvSpPr>
        <dsp:cNvPr id="0" name=""/>
        <dsp:cNvSpPr/>
      </dsp:nvSpPr>
      <dsp:spPr>
        <a:xfrm>
          <a:off x="0" y="1914"/>
          <a:ext cx="9202602"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4B39CFA-C2E5-478E-8ECE-E810FC9B1FB4}">
      <dsp:nvSpPr>
        <dsp:cNvPr id="0" name=""/>
        <dsp:cNvSpPr/>
      </dsp:nvSpPr>
      <dsp:spPr>
        <a:xfrm>
          <a:off x="0" y="1914"/>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mj-lt"/>
            </a:rPr>
            <a:t>Analyzing topic modelling results is usually a very difficult task. </a:t>
          </a:r>
          <a:r>
            <a:rPr lang="en-US" sz="1600" kern="1200" dirty="0" err="1">
              <a:solidFill>
                <a:schemeClr val="tx1"/>
              </a:solidFill>
              <a:latin typeface="+mj-lt"/>
            </a:rPr>
            <a:t>LDAvis</a:t>
          </a:r>
          <a:r>
            <a:rPr lang="en-US" sz="1600" kern="1200" dirty="0">
              <a:solidFill>
                <a:schemeClr val="tx1"/>
              </a:solidFill>
              <a:latin typeface="+mj-lt"/>
            </a:rPr>
            <a:t> allows to easily interpret </a:t>
          </a:r>
          <a:r>
            <a:rPr lang="en-US" sz="1600" kern="1200" dirty="0" err="1">
              <a:solidFill>
                <a:schemeClr val="tx1"/>
              </a:solidFill>
              <a:latin typeface="+mj-lt"/>
            </a:rPr>
            <a:t>Gensim</a:t>
          </a:r>
          <a:r>
            <a:rPr lang="en-US" sz="1600" kern="1200" dirty="0">
              <a:solidFill>
                <a:schemeClr val="tx1"/>
              </a:solidFill>
              <a:latin typeface="+mj-lt"/>
            </a:rPr>
            <a:t> output by providing a visualization tool with which users can immediately see the semantic meaning of each topic. Selecting a topic on the left allows to visualize the most useful terms for that topic, along with a global rank of the most relevant words; selecting a word reveals the conditional distribution over topics of the selected term.  </a:t>
          </a:r>
          <a:endParaRPr lang="it-IT" sz="1600" kern="1200" dirty="0">
            <a:solidFill>
              <a:schemeClr val="tx1"/>
            </a:solidFill>
            <a:latin typeface="+mj-lt"/>
          </a:endParaRPr>
        </a:p>
      </dsp:txBody>
      <dsp:txXfrm>
        <a:off x="0" y="1914"/>
        <a:ext cx="9202602" cy="1305774"/>
      </dsp:txXfrm>
    </dsp:sp>
    <dsp:sp modelId="{53441E4A-B742-40AD-B19C-9751C83163A7}">
      <dsp:nvSpPr>
        <dsp:cNvPr id="0" name=""/>
        <dsp:cNvSpPr/>
      </dsp:nvSpPr>
      <dsp:spPr>
        <a:xfrm>
          <a:off x="0" y="1307689"/>
          <a:ext cx="9202602" cy="0"/>
        </a:xfrm>
        <a:prstGeom prst="line">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w="6350" cap="flat" cmpd="sng" algn="ctr">
          <a:solidFill>
            <a:schemeClr val="accent5">
              <a:hueOff val="-3379271"/>
              <a:satOff val="-8710"/>
              <a:lumOff val="-5883"/>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282F4F71-0456-49B5-B387-0FB38C467473}">
      <dsp:nvSpPr>
        <dsp:cNvPr id="0" name=""/>
        <dsp:cNvSpPr/>
      </dsp:nvSpPr>
      <dsp:spPr>
        <a:xfrm>
          <a:off x="0" y="1307689"/>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it-IT" sz="1600" kern="1200" dirty="0">
              <a:solidFill>
                <a:schemeClr val="tx1"/>
              </a:solidFill>
              <a:latin typeface="+mj-lt"/>
            </a:rPr>
            <a:t>The area of the </a:t>
          </a:r>
          <a:r>
            <a:rPr lang="it-IT" sz="1600" kern="1200" dirty="0" err="1">
              <a:solidFill>
                <a:schemeClr val="tx1"/>
              </a:solidFill>
              <a:latin typeface="+mj-lt"/>
            </a:rPr>
            <a:t>circles</a:t>
          </a:r>
          <a:r>
            <a:rPr lang="it-IT" sz="1600" kern="1200" dirty="0">
              <a:solidFill>
                <a:schemeClr val="tx1"/>
              </a:solidFill>
              <a:latin typeface="+mj-lt"/>
            </a:rPr>
            <a:t> are </a:t>
          </a:r>
          <a:r>
            <a:rPr lang="it-IT" sz="1600" kern="1200" dirty="0" err="1">
              <a:solidFill>
                <a:schemeClr val="tx1"/>
              </a:solidFill>
              <a:latin typeface="+mj-lt"/>
            </a:rPr>
            <a:t>proportional</a:t>
          </a:r>
          <a:r>
            <a:rPr lang="it-IT" sz="1600" kern="1200" dirty="0">
              <a:solidFill>
                <a:schemeClr val="tx1"/>
              </a:solidFill>
              <a:latin typeface="+mj-lt"/>
            </a:rPr>
            <a:t> to the relative </a:t>
          </a:r>
          <a:r>
            <a:rPr lang="it-IT" sz="1600" kern="1200" dirty="0" err="1">
              <a:solidFill>
                <a:schemeClr val="tx1"/>
              </a:solidFill>
              <a:latin typeface="+mj-lt"/>
            </a:rPr>
            <a:t>prevalences</a:t>
          </a:r>
          <a:r>
            <a:rPr lang="it-IT" sz="1600" kern="1200" dirty="0">
              <a:solidFill>
                <a:schemeClr val="tx1"/>
              </a:solidFill>
              <a:latin typeface="+mj-lt"/>
            </a:rPr>
            <a:t> of the </a:t>
          </a:r>
          <a:r>
            <a:rPr lang="it-IT" sz="1600" kern="1200" dirty="0" err="1">
              <a:solidFill>
                <a:schemeClr val="tx1"/>
              </a:solidFill>
              <a:latin typeface="+mj-lt"/>
            </a:rPr>
            <a:t>topics</a:t>
          </a:r>
          <a:r>
            <a:rPr lang="it-IT" sz="1600" kern="1200" dirty="0">
              <a:solidFill>
                <a:schemeClr val="tx1"/>
              </a:solidFill>
              <a:latin typeface="+mj-lt"/>
            </a:rPr>
            <a:t> in the corpus, </a:t>
          </a:r>
          <a:r>
            <a:rPr lang="it-IT" sz="1600" kern="1200" dirty="0" err="1">
              <a:solidFill>
                <a:schemeClr val="tx1"/>
              </a:solidFill>
              <a:latin typeface="+mj-lt"/>
            </a:rPr>
            <a:t>while</a:t>
          </a:r>
          <a:r>
            <a:rPr lang="it-IT" sz="1600" kern="1200" dirty="0">
              <a:solidFill>
                <a:schemeClr val="tx1"/>
              </a:solidFill>
              <a:latin typeface="+mj-lt"/>
            </a:rPr>
            <a:t> the </a:t>
          </a:r>
          <a:r>
            <a:rPr lang="it-IT" sz="1600" kern="1200" dirty="0" err="1">
              <a:solidFill>
                <a:schemeClr val="tx1"/>
              </a:solidFill>
              <a:latin typeface="+mj-lt"/>
            </a:rPr>
            <a:t>distance</a:t>
          </a:r>
          <a:r>
            <a:rPr lang="it-IT" sz="1600" kern="1200" dirty="0">
              <a:solidFill>
                <a:schemeClr val="tx1"/>
              </a:solidFill>
              <a:latin typeface="+mj-lt"/>
            </a:rPr>
            <a:t> </a:t>
          </a:r>
          <a:r>
            <a:rPr lang="it-IT" sz="1600" kern="1200" dirty="0" err="1">
              <a:solidFill>
                <a:schemeClr val="tx1"/>
              </a:solidFill>
              <a:latin typeface="+mj-lt"/>
            </a:rPr>
            <a:t>between</a:t>
          </a:r>
          <a:r>
            <a:rPr lang="it-IT" sz="1600" kern="1200" dirty="0">
              <a:solidFill>
                <a:schemeClr val="tx1"/>
              </a:solidFill>
              <a:latin typeface="+mj-lt"/>
            </a:rPr>
            <a:t> the centre of </a:t>
          </a:r>
          <a:r>
            <a:rPr lang="it-IT" sz="1600" kern="1200" dirty="0" err="1">
              <a:solidFill>
                <a:schemeClr val="tx1"/>
              </a:solidFill>
              <a:latin typeface="+mj-lt"/>
            </a:rPr>
            <a:t>each</a:t>
          </a:r>
          <a:r>
            <a:rPr lang="it-IT" sz="1600" kern="1200" dirty="0">
              <a:solidFill>
                <a:schemeClr val="tx1"/>
              </a:solidFill>
              <a:latin typeface="+mj-lt"/>
            </a:rPr>
            <a:t> </a:t>
          </a:r>
          <a:r>
            <a:rPr lang="it-IT" sz="1600" kern="1200" dirty="0" err="1">
              <a:solidFill>
                <a:schemeClr val="tx1"/>
              </a:solidFill>
              <a:latin typeface="+mj-lt"/>
            </a:rPr>
            <a:t>circle</a:t>
          </a:r>
          <a:r>
            <a:rPr lang="it-IT" sz="1600" kern="1200" dirty="0">
              <a:solidFill>
                <a:schemeClr val="tx1"/>
              </a:solidFill>
              <a:latin typeface="+mj-lt"/>
            </a:rPr>
            <a:t> </a:t>
          </a:r>
          <a:r>
            <a:rPr lang="it-IT" sz="1600" kern="1200" dirty="0" err="1">
              <a:solidFill>
                <a:schemeClr val="tx1"/>
              </a:solidFill>
              <a:latin typeface="+mj-lt"/>
            </a:rPr>
            <a:t>represents</a:t>
          </a:r>
          <a:r>
            <a:rPr lang="it-IT" sz="1600" kern="1200" dirty="0">
              <a:solidFill>
                <a:schemeClr val="tx1"/>
              </a:solidFill>
              <a:latin typeface="+mj-lt"/>
            </a:rPr>
            <a:t> </a:t>
          </a:r>
          <a:r>
            <a:rPr lang="it-IT" sz="1600" kern="1200" dirty="0" err="1">
              <a:solidFill>
                <a:schemeClr val="tx1"/>
              </a:solidFill>
              <a:latin typeface="+mj-lt"/>
            </a:rPr>
            <a:t>how</a:t>
          </a:r>
          <a:r>
            <a:rPr lang="it-IT" sz="1600" kern="1200" dirty="0">
              <a:solidFill>
                <a:schemeClr val="tx1"/>
              </a:solidFill>
              <a:latin typeface="+mj-lt"/>
            </a:rPr>
            <a:t> </a:t>
          </a:r>
          <a:r>
            <a:rPr lang="it-IT" sz="1600" kern="1200" dirty="0" err="1">
              <a:solidFill>
                <a:schemeClr val="tx1"/>
              </a:solidFill>
              <a:latin typeface="+mj-lt"/>
            </a:rPr>
            <a:t>much</a:t>
          </a:r>
          <a:r>
            <a:rPr lang="it-IT" sz="1600" kern="1200" dirty="0">
              <a:solidFill>
                <a:schemeClr val="tx1"/>
              </a:solidFill>
              <a:latin typeface="+mj-lt"/>
            </a:rPr>
            <a:t> </a:t>
          </a:r>
          <a:r>
            <a:rPr lang="it-IT" sz="1600" kern="1200" dirty="0" err="1">
              <a:solidFill>
                <a:schemeClr val="tx1"/>
              </a:solidFill>
              <a:latin typeface="+mj-lt"/>
            </a:rPr>
            <a:t>two</a:t>
          </a:r>
          <a:r>
            <a:rPr lang="it-IT" sz="1600" kern="1200" dirty="0">
              <a:solidFill>
                <a:schemeClr val="tx1"/>
              </a:solidFill>
              <a:latin typeface="+mj-lt"/>
            </a:rPr>
            <a:t> </a:t>
          </a:r>
          <a:r>
            <a:rPr lang="it-IT" sz="1600" kern="1200" dirty="0" err="1">
              <a:solidFill>
                <a:schemeClr val="tx1"/>
              </a:solidFill>
              <a:latin typeface="+mj-lt"/>
            </a:rPr>
            <a:t>topic</a:t>
          </a:r>
          <a:r>
            <a:rPr lang="it-IT" sz="1600" kern="1200" dirty="0">
              <a:solidFill>
                <a:schemeClr val="tx1"/>
              </a:solidFill>
              <a:latin typeface="+mj-lt"/>
            </a:rPr>
            <a:t> diverge from </a:t>
          </a:r>
          <a:r>
            <a:rPr lang="it-IT" sz="1600" kern="1200" dirty="0" err="1">
              <a:solidFill>
                <a:schemeClr val="tx1"/>
              </a:solidFill>
              <a:latin typeface="+mj-lt"/>
            </a:rPr>
            <a:t>each</a:t>
          </a:r>
          <a:r>
            <a:rPr lang="it-IT" sz="1600" kern="1200" dirty="0">
              <a:solidFill>
                <a:schemeClr val="tx1"/>
              </a:solidFill>
              <a:latin typeface="+mj-lt"/>
            </a:rPr>
            <a:t> </a:t>
          </a:r>
          <a:r>
            <a:rPr lang="it-IT" sz="1600" kern="1200" dirty="0" err="1">
              <a:solidFill>
                <a:schemeClr val="tx1"/>
              </a:solidFill>
              <a:latin typeface="+mj-lt"/>
            </a:rPr>
            <a:t>other</a:t>
          </a:r>
          <a:r>
            <a:rPr lang="it-IT" sz="1600" kern="1200" dirty="0">
              <a:solidFill>
                <a:schemeClr val="tx1"/>
              </a:solidFill>
              <a:latin typeface="+mj-lt"/>
            </a:rPr>
            <a:t> .</a:t>
          </a:r>
        </a:p>
      </dsp:txBody>
      <dsp:txXfrm>
        <a:off x="0" y="1307689"/>
        <a:ext cx="9202602" cy="1305774"/>
      </dsp:txXfrm>
    </dsp:sp>
    <dsp:sp modelId="{B2EAB2FE-6FB7-4332-819C-4CF32642094F}">
      <dsp:nvSpPr>
        <dsp:cNvPr id="0" name=""/>
        <dsp:cNvSpPr/>
      </dsp:nvSpPr>
      <dsp:spPr>
        <a:xfrm>
          <a:off x="0" y="2613464"/>
          <a:ext cx="9202602"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5DF5929D-3551-46EC-85BF-5A5AE7C95B42}">
      <dsp:nvSpPr>
        <dsp:cNvPr id="0" name=""/>
        <dsp:cNvSpPr/>
      </dsp:nvSpPr>
      <dsp:spPr>
        <a:xfrm>
          <a:off x="0" y="2613464"/>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mj-lt"/>
            </a:rPr>
            <a:t>The Lambda value determines the weight given to the probability of term w under topic k relative to its lift (measuring both on the log scale).</a:t>
          </a:r>
        </a:p>
        <a:p>
          <a:pPr marL="0" lvl="0" indent="0" algn="just" defTabSz="711200">
            <a:lnSpc>
              <a:spcPct val="90000"/>
            </a:lnSpc>
            <a:spcBef>
              <a:spcPct val="0"/>
            </a:spcBef>
            <a:spcAft>
              <a:spcPct val="35000"/>
            </a:spcAft>
            <a:buNone/>
          </a:pPr>
          <a:r>
            <a:rPr lang="en-US" sz="1600" kern="1200" dirty="0">
              <a:solidFill>
                <a:schemeClr val="tx1"/>
              </a:solidFill>
              <a:latin typeface="+mj-lt"/>
            </a:rPr>
            <a:t>Authors suggest to keep the Lambda value at 0.6, because setting it to 1 mean that terms are ranked solely by Phi value, which implies plies the red bars would be sorted from widest (at the top) to narrowest (at the bottom)</a:t>
          </a:r>
          <a:endParaRPr lang="it-IT" sz="1600" kern="1200" dirty="0">
            <a:solidFill>
              <a:schemeClr val="tx1"/>
            </a:solidFill>
            <a:latin typeface="+mj-lt"/>
          </a:endParaRPr>
        </a:p>
      </dsp:txBody>
      <dsp:txXfrm>
        <a:off x="0" y="2613464"/>
        <a:ext cx="9202602" cy="130577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DC948E-DE86-4B04-BCB0-A77578FCA71B}">
      <dsp:nvSpPr>
        <dsp:cNvPr id="0" name=""/>
        <dsp:cNvSpPr/>
      </dsp:nvSpPr>
      <dsp:spPr>
        <a:xfrm>
          <a:off x="0" y="1914"/>
          <a:ext cx="9202602"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4B39CFA-C2E5-478E-8ECE-E810FC9B1FB4}">
      <dsp:nvSpPr>
        <dsp:cNvPr id="0" name=""/>
        <dsp:cNvSpPr/>
      </dsp:nvSpPr>
      <dsp:spPr>
        <a:xfrm>
          <a:off x="0" y="1914"/>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b="0" kern="1200" dirty="0">
              <a:solidFill>
                <a:schemeClr val="tx1"/>
              </a:solidFill>
              <a:latin typeface="+mj-lt"/>
            </a:rPr>
            <a:t>This sort of problem has been a serious issue for most of the western history of philosophy. Most scholars would agree that contemporary philosophy is more than just a mere extension of Greek philosophy. They would argue that some of the issue raised by Plato and his fellows are still worth to discuss, but the evolution of human culture has brought completely new problems to deal with and new ways of solving them.</a:t>
          </a:r>
          <a:endParaRPr lang="it-IT" sz="1600" b="0" kern="1200" dirty="0">
            <a:solidFill>
              <a:schemeClr val="tx1"/>
            </a:solidFill>
            <a:latin typeface="+mj-lt"/>
          </a:endParaRPr>
        </a:p>
      </dsp:txBody>
      <dsp:txXfrm>
        <a:off x="0" y="1914"/>
        <a:ext cx="9202602" cy="1305774"/>
      </dsp:txXfrm>
    </dsp:sp>
    <dsp:sp modelId="{B2EAB2FE-6FB7-4332-819C-4CF32642094F}">
      <dsp:nvSpPr>
        <dsp:cNvPr id="0" name=""/>
        <dsp:cNvSpPr/>
      </dsp:nvSpPr>
      <dsp:spPr>
        <a:xfrm>
          <a:off x="0" y="1307689"/>
          <a:ext cx="9202602" cy="0"/>
        </a:xfrm>
        <a:prstGeom prst="line">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w="6350" cap="flat" cmpd="sng" algn="ctr">
          <a:solidFill>
            <a:schemeClr val="accent5">
              <a:hueOff val="-3379271"/>
              <a:satOff val="-8710"/>
              <a:lumOff val="-5883"/>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5DF5929D-3551-46EC-85BF-5A5AE7C95B42}">
      <dsp:nvSpPr>
        <dsp:cNvPr id="0" name=""/>
        <dsp:cNvSpPr/>
      </dsp:nvSpPr>
      <dsp:spPr>
        <a:xfrm>
          <a:off x="0" y="1307689"/>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mj-lt"/>
            </a:rPr>
            <a:t>However, it is not always that easy to state </a:t>
          </a:r>
          <a:r>
            <a:rPr lang="en-US" sz="1600" i="1" kern="1200" dirty="0">
              <a:solidFill>
                <a:schemeClr val="tx1"/>
              </a:solidFill>
              <a:latin typeface="+mj-lt"/>
            </a:rPr>
            <a:t>why</a:t>
          </a:r>
          <a:r>
            <a:rPr lang="en-US" sz="1600" kern="1200" dirty="0">
              <a:solidFill>
                <a:schemeClr val="tx1"/>
              </a:solidFill>
              <a:latin typeface="+mj-lt"/>
            </a:rPr>
            <a:t> and in which </a:t>
          </a:r>
          <a:r>
            <a:rPr lang="en-US" sz="1600" i="1" kern="1200" dirty="0">
              <a:solidFill>
                <a:schemeClr val="tx1"/>
              </a:solidFill>
              <a:latin typeface="+mj-lt"/>
            </a:rPr>
            <a:t>sense</a:t>
          </a:r>
          <a:r>
            <a:rPr lang="en-US" sz="1600" kern="1200" dirty="0">
              <a:solidFill>
                <a:schemeClr val="tx1"/>
              </a:solidFill>
              <a:latin typeface="+mj-lt"/>
            </a:rPr>
            <a:t> philosophy has changed. Are new concepts forged throughout the centuries? Are philosophers using different words to deal with the same problems?  Can we track patterns in how problems have been tackled in different eras and/or different cultures?</a:t>
          </a:r>
          <a:endParaRPr lang="it-IT" sz="1600" kern="1200" dirty="0">
            <a:solidFill>
              <a:schemeClr val="tx1"/>
            </a:solidFill>
            <a:latin typeface="+mj-lt"/>
          </a:endParaRPr>
        </a:p>
      </dsp:txBody>
      <dsp:txXfrm>
        <a:off x="0" y="1307689"/>
        <a:ext cx="9202602" cy="1305774"/>
      </dsp:txXfrm>
    </dsp:sp>
    <dsp:sp modelId="{4471EA28-1DF0-4C61-B70E-B6A6F1508611}">
      <dsp:nvSpPr>
        <dsp:cNvPr id="0" name=""/>
        <dsp:cNvSpPr/>
      </dsp:nvSpPr>
      <dsp:spPr>
        <a:xfrm>
          <a:off x="0" y="2613464"/>
          <a:ext cx="9202602"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EB577781-D4A3-46D3-94EF-646A27522C31}">
      <dsp:nvSpPr>
        <dsp:cNvPr id="0" name=""/>
        <dsp:cNvSpPr/>
      </dsp:nvSpPr>
      <dsp:spPr>
        <a:xfrm>
          <a:off x="0" y="2613464"/>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mj-lt"/>
            </a:rPr>
            <a:t>These kind of questions look promising to be faced with computational tools that can analyze the use of terms and search for linguistic patterns. Can we use Distant Reading to analyze the evolution of philosophical thought during the two thousand years of intellectual activity?</a:t>
          </a:r>
          <a:endParaRPr lang="it-IT" sz="1600" kern="1200" dirty="0">
            <a:solidFill>
              <a:schemeClr val="tx1"/>
            </a:solidFill>
            <a:latin typeface="+mj-lt"/>
          </a:endParaRPr>
        </a:p>
      </dsp:txBody>
      <dsp:txXfrm>
        <a:off x="0" y="2613464"/>
        <a:ext cx="9202602" cy="130577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DC948E-DE86-4B04-BCB0-A77578FCA71B}">
      <dsp:nvSpPr>
        <dsp:cNvPr id="0" name=""/>
        <dsp:cNvSpPr/>
      </dsp:nvSpPr>
      <dsp:spPr>
        <a:xfrm>
          <a:off x="0" y="1914"/>
          <a:ext cx="9202602"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4B39CFA-C2E5-478E-8ECE-E810FC9B1FB4}">
      <dsp:nvSpPr>
        <dsp:cNvPr id="0" name=""/>
        <dsp:cNvSpPr/>
      </dsp:nvSpPr>
      <dsp:spPr>
        <a:xfrm>
          <a:off x="0" y="1914"/>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mj-lt"/>
            </a:rPr>
            <a:t>The results shows us that there are some important differences in the way in which ancient and contemporary philosophers deal with philosophical issues. If we look closer at the topic that were selected by the algorithm, we can claim that the set of words that are clustered as topic have different meanings and a lot of potential implications.</a:t>
          </a:r>
          <a:endParaRPr lang="it-IT" sz="1600" kern="1200" dirty="0">
            <a:solidFill>
              <a:schemeClr val="tx1"/>
            </a:solidFill>
            <a:latin typeface="+mj-lt"/>
          </a:endParaRPr>
        </a:p>
      </dsp:txBody>
      <dsp:txXfrm>
        <a:off x="0" y="1914"/>
        <a:ext cx="9202602" cy="1305774"/>
      </dsp:txXfrm>
    </dsp:sp>
    <dsp:sp modelId="{B2EAB2FE-6FB7-4332-819C-4CF32642094F}">
      <dsp:nvSpPr>
        <dsp:cNvPr id="0" name=""/>
        <dsp:cNvSpPr/>
      </dsp:nvSpPr>
      <dsp:spPr>
        <a:xfrm>
          <a:off x="0" y="1307689"/>
          <a:ext cx="9202602" cy="0"/>
        </a:xfrm>
        <a:prstGeom prst="line">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w="6350" cap="flat" cmpd="sng" algn="ctr">
          <a:solidFill>
            <a:schemeClr val="accent5">
              <a:hueOff val="-3379271"/>
              <a:satOff val="-8710"/>
              <a:lumOff val="-5883"/>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5DF5929D-3551-46EC-85BF-5A5AE7C95B42}">
      <dsp:nvSpPr>
        <dsp:cNvPr id="0" name=""/>
        <dsp:cNvSpPr/>
      </dsp:nvSpPr>
      <dsp:spPr>
        <a:xfrm>
          <a:off x="0" y="1307689"/>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mj-lt"/>
            </a:rPr>
            <a:t>However, one could ask: did we really learn something new? In fact, most scholars would agree that contemporary epistemology is a rather different subject then ancient gnoseology. We already know that justification, belief and evidence are modern terms employed in the debate. The results are coherent with what we already know from historiographic research, but they do not look groundbreaking at all. </a:t>
          </a:r>
          <a:endParaRPr lang="it-IT" sz="1600" kern="1200" dirty="0">
            <a:solidFill>
              <a:schemeClr val="tx1"/>
            </a:solidFill>
            <a:latin typeface="+mj-lt"/>
          </a:endParaRPr>
        </a:p>
      </dsp:txBody>
      <dsp:txXfrm>
        <a:off x="0" y="1307689"/>
        <a:ext cx="9202602" cy="1305774"/>
      </dsp:txXfrm>
    </dsp:sp>
    <dsp:sp modelId="{10784EC2-4CF5-4372-9BD9-F7506F9EEBA9}">
      <dsp:nvSpPr>
        <dsp:cNvPr id="0" name=""/>
        <dsp:cNvSpPr/>
      </dsp:nvSpPr>
      <dsp:spPr>
        <a:xfrm>
          <a:off x="0" y="2613464"/>
          <a:ext cx="9202602"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CEB48AED-2082-449A-8328-D8F5FA86A4C4}">
      <dsp:nvSpPr>
        <dsp:cNvPr id="0" name=""/>
        <dsp:cNvSpPr/>
      </dsp:nvSpPr>
      <dsp:spPr>
        <a:xfrm>
          <a:off x="0" y="2613464"/>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mj-lt"/>
            </a:rPr>
            <a:t>So do we need distant philosophizing?</a:t>
          </a:r>
          <a:endParaRPr lang="it-IT" sz="1600" kern="1200" dirty="0">
            <a:solidFill>
              <a:schemeClr val="tx1"/>
            </a:solidFill>
            <a:latin typeface="+mj-lt"/>
          </a:endParaRPr>
        </a:p>
      </dsp:txBody>
      <dsp:txXfrm>
        <a:off x="0" y="2613464"/>
        <a:ext cx="9202602" cy="1305774"/>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DC948E-DE86-4B04-BCB0-A77578FCA71B}">
      <dsp:nvSpPr>
        <dsp:cNvPr id="0" name=""/>
        <dsp:cNvSpPr/>
      </dsp:nvSpPr>
      <dsp:spPr>
        <a:xfrm>
          <a:off x="0" y="1586"/>
          <a:ext cx="9202602"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4B39CFA-C2E5-478E-8ECE-E810FC9B1FB4}">
      <dsp:nvSpPr>
        <dsp:cNvPr id="0" name=""/>
        <dsp:cNvSpPr/>
      </dsp:nvSpPr>
      <dsp:spPr>
        <a:xfrm>
          <a:off x="0" y="1586"/>
          <a:ext cx="9202602" cy="1021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mj-lt"/>
            </a:rPr>
            <a:t>Here we are using a toy example, with a limited corpus and a very specific subject. Most philosophical issues do not have such clear boundaries and thus an explorational work on the semantic could be rather interesting for scholars before actually going in depth on the matter.</a:t>
          </a:r>
          <a:endParaRPr lang="it-IT" sz="1600" kern="1200" dirty="0">
            <a:solidFill>
              <a:schemeClr val="tx1"/>
            </a:solidFill>
            <a:latin typeface="+mj-lt"/>
          </a:endParaRPr>
        </a:p>
      </dsp:txBody>
      <dsp:txXfrm>
        <a:off x="0" y="1586"/>
        <a:ext cx="9202602" cy="1021351"/>
      </dsp:txXfrm>
    </dsp:sp>
    <dsp:sp modelId="{B2EAB2FE-6FB7-4332-819C-4CF32642094F}">
      <dsp:nvSpPr>
        <dsp:cNvPr id="0" name=""/>
        <dsp:cNvSpPr/>
      </dsp:nvSpPr>
      <dsp:spPr>
        <a:xfrm>
          <a:off x="0" y="1022938"/>
          <a:ext cx="9202602" cy="0"/>
        </a:xfrm>
        <a:prstGeom prst="line">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w="6350" cap="flat" cmpd="sng" algn="ctr">
          <a:solidFill>
            <a:schemeClr val="accent5">
              <a:hueOff val="-3379271"/>
              <a:satOff val="-8710"/>
              <a:lumOff val="-5883"/>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5DF5929D-3551-46EC-85BF-5A5AE7C95B42}">
      <dsp:nvSpPr>
        <dsp:cNvPr id="0" name=""/>
        <dsp:cNvSpPr/>
      </dsp:nvSpPr>
      <dsp:spPr>
        <a:xfrm>
          <a:off x="0" y="1022938"/>
          <a:ext cx="9202602" cy="1788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mj-lt"/>
            </a:rPr>
            <a:t>Although familiar with western philosophy, many historians of philosophy field tend to ignore other philosophical movements. Computational tools could help us in searching for correlations between similar philosophical issues tacked by very distant authors (e.g. Chinese or Muslim ones). It may be interesting to see whether such problems were also tackled in different eras and cultures, and if so in which way. Close Reading could be an option, as it was since for ever, but Distant Reading can save us important time and help us finding a good lead. </a:t>
          </a:r>
          <a:endParaRPr lang="it-IT" sz="1600" kern="1200" dirty="0">
            <a:solidFill>
              <a:schemeClr val="tx1"/>
            </a:solidFill>
            <a:latin typeface="+mj-lt"/>
          </a:endParaRPr>
        </a:p>
        <a:p>
          <a:pPr marL="0" lvl="0" indent="0" algn="just" defTabSz="711200">
            <a:lnSpc>
              <a:spcPct val="90000"/>
            </a:lnSpc>
            <a:spcBef>
              <a:spcPct val="0"/>
            </a:spcBef>
            <a:spcAft>
              <a:spcPct val="35000"/>
            </a:spcAft>
            <a:buNone/>
          </a:pPr>
          <a:endParaRPr lang="it-IT" sz="1600" kern="1200" dirty="0">
            <a:solidFill>
              <a:schemeClr val="tx1"/>
            </a:solidFill>
            <a:latin typeface="+mj-lt"/>
          </a:endParaRPr>
        </a:p>
      </dsp:txBody>
      <dsp:txXfrm>
        <a:off x="0" y="1022938"/>
        <a:ext cx="9202602" cy="1788425"/>
      </dsp:txXfrm>
    </dsp:sp>
    <dsp:sp modelId="{10784EC2-4CF5-4372-9BD9-F7506F9EEBA9}">
      <dsp:nvSpPr>
        <dsp:cNvPr id="0" name=""/>
        <dsp:cNvSpPr/>
      </dsp:nvSpPr>
      <dsp:spPr>
        <a:xfrm>
          <a:off x="0" y="2811363"/>
          <a:ext cx="9202602"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CEB48AED-2082-449A-8328-D8F5FA86A4C4}">
      <dsp:nvSpPr>
        <dsp:cNvPr id="0" name=""/>
        <dsp:cNvSpPr/>
      </dsp:nvSpPr>
      <dsp:spPr>
        <a:xfrm>
          <a:off x="0" y="2811363"/>
          <a:ext cx="9202602" cy="1788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mj-lt"/>
            </a:rPr>
            <a:t>Moreover, now we have empirical evidence that there is a clear difference in the way in which authors have been tackled the problem of knowledge. Analytical philosophers would claim that we have finally gained enough evidence to justify our belief about the history of the problem of knowledge.  </a:t>
          </a:r>
          <a:endParaRPr lang="it-IT" sz="1600" kern="1200" dirty="0">
            <a:solidFill>
              <a:schemeClr val="tx1"/>
            </a:solidFill>
            <a:latin typeface="+mj-lt"/>
          </a:endParaRPr>
        </a:p>
        <a:p>
          <a:pPr marL="0" lvl="0" indent="0" algn="just" defTabSz="711200">
            <a:lnSpc>
              <a:spcPct val="90000"/>
            </a:lnSpc>
            <a:spcBef>
              <a:spcPct val="0"/>
            </a:spcBef>
            <a:spcAft>
              <a:spcPct val="35000"/>
            </a:spcAft>
            <a:buNone/>
          </a:pPr>
          <a:endParaRPr lang="it-IT" sz="1600" kern="1200" dirty="0">
            <a:solidFill>
              <a:schemeClr val="tx1"/>
            </a:solidFill>
            <a:latin typeface="+mj-lt"/>
          </a:endParaRPr>
        </a:p>
      </dsp:txBody>
      <dsp:txXfrm>
        <a:off x="0" y="2811363"/>
        <a:ext cx="9202602" cy="1788425"/>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F98C33-80D8-4501-B167-657620CAE2F1}">
      <dsp:nvSpPr>
        <dsp:cNvPr id="0" name=""/>
        <dsp:cNvSpPr/>
      </dsp:nvSpPr>
      <dsp:spPr>
        <a:xfrm>
          <a:off x="0" y="1914"/>
          <a:ext cx="9280368"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6B9BCD8-E029-4158-A72F-95279EC0A2AF}">
      <dsp:nvSpPr>
        <dsp:cNvPr id="0" name=""/>
        <dsp:cNvSpPr/>
      </dsp:nvSpPr>
      <dsp:spPr>
        <a:xfrm>
          <a:off x="0" y="1914"/>
          <a:ext cx="9280368" cy="652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mj-lt"/>
              <a:hlinkClick xmlns:r="http://schemas.openxmlformats.org/officeDocument/2006/relationships" r:id="rId1"/>
            </a:rPr>
            <a:t>Shashank Kapadia, Topic Modeling in Python: Latent Dirichlet Allocation (LDA): How to get started with topic modeling using LDA in Python</a:t>
          </a:r>
          <a:endParaRPr lang="en-US" sz="2000" kern="1200" dirty="0">
            <a:latin typeface="+mj-lt"/>
          </a:endParaRPr>
        </a:p>
      </dsp:txBody>
      <dsp:txXfrm>
        <a:off x="0" y="1914"/>
        <a:ext cx="9280368" cy="652887"/>
      </dsp:txXfrm>
    </dsp:sp>
    <dsp:sp modelId="{046D9698-7834-4CC1-BD78-3458A8BE3987}">
      <dsp:nvSpPr>
        <dsp:cNvPr id="0" name=""/>
        <dsp:cNvSpPr/>
      </dsp:nvSpPr>
      <dsp:spPr>
        <a:xfrm>
          <a:off x="0" y="654802"/>
          <a:ext cx="9280368" cy="0"/>
        </a:xfrm>
        <a:prstGeom prst="line">
          <a:avLst/>
        </a:prstGeom>
        <a:gradFill rotWithShape="0">
          <a:gsLst>
            <a:gs pos="0">
              <a:schemeClr val="accent5">
                <a:hueOff val="-1351709"/>
                <a:satOff val="-3484"/>
                <a:lumOff val="-2353"/>
                <a:alphaOff val="0"/>
                <a:satMod val="103000"/>
                <a:lumMod val="102000"/>
                <a:tint val="94000"/>
              </a:schemeClr>
            </a:gs>
            <a:gs pos="50000">
              <a:schemeClr val="accent5">
                <a:hueOff val="-1351709"/>
                <a:satOff val="-3484"/>
                <a:lumOff val="-2353"/>
                <a:alphaOff val="0"/>
                <a:satMod val="110000"/>
                <a:lumMod val="100000"/>
                <a:shade val="100000"/>
              </a:schemeClr>
            </a:gs>
            <a:gs pos="100000">
              <a:schemeClr val="accent5">
                <a:hueOff val="-1351709"/>
                <a:satOff val="-3484"/>
                <a:lumOff val="-2353"/>
                <a:alphaOff val="0"/>
                <a:lumMod val="99000"/>
                <a:satMod val="120000"/>
                <a:shade val="78000"/>
              </a:schemeClr>
            </a:gs>
          </a:gsLst>
          <a:lin ang="5400000" scaled="0"/>
        </a:gradFill>
        <a:ln w="6350" cap="flat" cmpd="sng" algn="ctr">
          <a:solidFill>
            <a:schemeClr val="accent5">
              <a:hueOff val="-1351709"/>
              <a:satOff val="-3484"/>
              <a:lumOff val="-2353"/>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A8C3AE42-94D8-48BA-97B4-E69AC10424E1}">
      <dsp:nvSpPr>
        <dsp:cNvPr id="0" name=""/>
        <dsp:cNvSpPr/>
      </dsp:nvSpPr>
      <dsp:spPr>
        <a:xfrm>
          <a:off x="0" y="654802"/>
          <a:ext cx="9280368" cy="652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mj-lt"/>
            </a:rPr>
            <a:t>Shawn Graham, Scott </a:t>
          </a:r>
          <a:r>
            <a:rPr lang="en-US" sz="2000" kern="1200" dirty="0" err="1">
              <a:latin typeface="+mj-lt"/>
            </a:rPr>
            <a:t>Weingart</a:t>
          </a:r>
          <a:r>
            <a:rPr lang="en-US" sz="2000" kern="1200" dirty="0">
              <a:latin typeface="+mj-lt"/>
            </a:rPr>
            <a:t>, and Ian Milligan, </a:t>
          </a:r>
          <a:r>
            <a:rPr lang="en-US" sz="2000" kern="1200" dirty="0">
              <a:latin typeface="+mj-lt"/>
              <a:hlinkClick xmlns:r="http://schemas.openxmlformats.org/officeDocument/2006/relationships" r:id="rId2"/>
            </a:rPr>
            <a:t>Getting Started with Topic Modeling and MALLET</a:t>
          </a:r>
          <a:endParaRPr lang="en-US" sz="2000" kern="1200" dirty="0">
            <a:latin typeface="+mj-lt"/>
          </a:endParaRPr>
        </a:p>
      </dsp:txBody>
      <dsp:txXfrm>
        <a:off x="0" y="654802"/>
        <a:ext cx="9280368" cy="652887"/>
      </dsp:txXfrm>
    </dsp:sp>
    <dsp:sp modelId="{F8A8B3A0-24AB-4E84-971A-0E502974C72F}">
      <dsp:nvSpPr>
        <dsp:cNvPr id="0" name=""/>
        <dsp:cNvSpPr/>
      </dsp:nvSpPr>
      <dsp:spPr>
        <a:xfrm>
          <a:off x="0" y="1307689"/>
          <a:ext cx="9280368" cy="0"/>
        </a:xfrm>
        <a:prstGeom prst="line">
          <a:avLst/>
        </a:prstGeom>
        <a:gradFill rotWithShape="0">
          <a:gsLst>
            <a:gs pos="0">
              <a:schemeClr val="accent5">
                <a:hueOff val="-2703417"/>
                <a:satOff val="-6968"/>
                <a:lumOff val="-4706"/>
                <a:alphaOff val="0"/>
                <a:satMod val="103000"/>
                <a:lumMod val="102000"/>
                <a:tint val="94000"/>
              </a:schemeClr>
            </a:gs>
            <a:gs pos="50000">
              <a:schemeClr val="accent5">
                <a:hueOff val="-2703417"/>
                <a:satOff val="-6968"/>
                <a:lumOff val="-4706"/>
                <a:alphaOff val="0"/>
                <a:satMod val="110000"/>
                <a:lumMod val="100000"/>
                <a:shade val="100000"/>
              </a:schemeClr>
            </a:gs>
            <a:gs pos="100000">
              <a:schemeClr val="accent5">
                <a:hueOff val="-2703417"/>
                <a:satOff val="-6968"/>
                <a:lumOff val="-4706"/>
                <a:alphaOff val="0"/>
                <a:lumMod val="99000"/>
                <a:satMod val="120000"/>
                <a:shade val="78000"/>
              </a:schemeClr>
            </a:gs>
          </a:gsLst>
          <a:lin ang="5400000" scaled="0"/>
        </a:gradFill>
        <a:ln w="6350" cap="flat" cmpd="sng" algn="ctr">
          <a:solidFill>
            <a:schemeClr val="accent5">
              <a:hueOff val="-2703417"/>
              <a:satOff val="-6968"/>
              <a:lumOff val="-4706"/>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DBAFFC0-AC65-480C-96AA-901C4595A79D}">
      <dsp:nvSpPr>
        <dsp:cNvPr id="0" name=""/>
        <dsp:cNvSpPr/>
      </dsp:nvSpPr>
      <dsp:spPr>
        <a:xfrm>
          <a:off x="0" y="1307689"/>
          <a:ext cx="9280368" cy="652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mj-lt"/>
            </a:rPr>
            <a:t>Matthew J. Lavin, </a:t>
          </a:r>
          <a:r>
            <a:rPr lang="en-US" sz="2000" kern="1200" dirty="0">
              <a:latin typeface="+mj-lt"/>
              <a:hlinkClick xmlns:r="http://schemas.openxmlformats.org/officeDocument/2006/relationships" r:id="rId3"/>
            </a:rPr>
            <a:t>Analyzing Documents with TF-IDF</a:t>
          </a:r>
          <a:endParaRPr lang="en-US" sz="2000" kern="1200" dirty="0">
            <a:latin typeface="+mj-lt"/>
          </a:endParaRPr>
        </a:p>
      </dsp:txBody>
      <dsp:txXfrm>
        <a:off x="0" y="1307689"/>
        <a:ext cx="9280368" cy="652887"/>
      </dsp:txXfrm>
    </dsp:sp>
    <dsp:sp modelId="{EA525438-ED54-4AE5-9B20-718A4CA075E2}">
      <dsp:nvSpPr>
        <dsp:cNvPr id="0" name=""/>
        <dsp:cNvSpPr/>
      </dsp:nvSpPr>
      <dsp:spPr>
        <a:xfrm>
          <a:off x="0" y="1960577"/>
          <a:ext cx="9280368" cy="0"/>
        </a:xfrm>
        <a:prstGeom prst="line">
          <a:avLst/>
        </a:prstGeom>
        <a:gradFill rotWithShape="0">
          <a:gsLst>
            <a:gs pos="0">
              <a:schemeClr val="accent5">
                <a:hueOff val="-4055126"/>
                <a:satOff val="-10451"/>
                <a:lumOff val="-7059"/>
                <a:alphaOff val="0"/>
                <a:satMod val="103000"/>
                <a:lumMod val="102000"/>
                <a:tint val="94000"/>
              </a:schemeClr>
            </a:gs>
            <a:gs pos="50000">
              <a:schemeClr val="accent5">
                <a:hueOff val="-4055126"/>
                <a:satOff val="-10451"/>
                <a:lumOff val="-7059"/>
                <a:alphaOff val="0"/>
                <a:satMod val="110000"/>
                <a:lumMod val="100000"/>
                <a:shade val="100000"/>
              </a:schemeClr>
            </a:gs>
            <a:gs pos="100000">
              <a:schemeClr val="accent5">
                <a:hueOff val="-4055126"/>
                <a:satOff val="-10451"/>
                <a:lumOff val="-7059"/>
                <a:alphaOff val="0"/>
                <a:lumMod val="99000"/>
                <a:satMod val="120000"/>
                <a:shade val="78000"/>
              </a:schemeClr>
            </a:gs>
          </a:gsLst>
          <a:lin ang="5400000" scaled="0"/>
        </a:gradFill>
        <a:ln w="6350" cap="flat" cmpd="sng" algn="ctr">
          <a:solidFill>
            <a:schemeClr val="accent5">
              <a:hueOff val="-4055126"/>
              <a:satOff val="-10451"/>
              <a:lumOff val="-7059"/>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1F73CF65-4785-4B9E-800D-0EB10602EFD7}">
      <dsp:nvSpPr>
        <dsp:cNvPr id="0" name=""/>
        <dsp:cNvSpPr/>
      </dsp:nvSpPr>
      <dsp:spPr>
        <a:xfrm>
          <a:off x="0" y="1960577"/>
          <a:ext cx="9280368" cy="652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mj-lt"/>
            </a:rPr>
            <a:t>C. Sievert and K. E. Shirley, </a:t>
          </a:r>
          <a:r>
            <a:rPr lang="en-US" sz="2000" i="1" kern="1200" dirty="0" err="1">
              <a:latin typeface="+mj-lt"/>
            </a:rPr>
            <a:t>LDAvis</a:t>
          </a:r>
          <a:r>
            <a:rPr lang="en-US" sz="2000" i="1" kern="1200" dirty="0">
              <a:latin typeface="+mj-lt"/>
            </a:rPr>
            <a:t>: A method for visualizing and interpreting topics</a:t>
          </a:r>
          <a:r>
            <a:rPr lang="en-US" sz="2000" kern="1200" dirty="0">
              <a:latin typeface="+mj-lt"/>
            </a:rPr>
            <a:t>, 2014.</a:t>
          </a:r>
        </a:p>
      </dsp:txBody>
      <dsp:txXfrm>
        <a:off x="0" y="1960577"/>
        <a:ext cx="9280368" cy="652887"/>
      </dsp:txXfrm>
    </dsp:sp>
    <dsp:sp modelId="{165B59A4-A530-48B3-A88B-08F2EF836E3D}">
      <dsp:nvSpPr>
        <dsp:cNvPr id="0" name=""/>
        <dsp:cNvSpPr/>
      </dsp:nvSpPr>
      <dsp:spPr>
        <a:xfrm>
          <a:off x="0" y="2613464"/>
          <a:ext cx="9280368" cy="0"/>
        </a:xfrm>
        <a:prstGeom prst="line">
          <a:avLst/>
        </a:prstGeom>
        <a:gradFill rotWithShape="0">
          <a:gsLst>
            <a:gs pos="0">
              <a:schemeClr val="accent5">
                <a:hueOff val="-5406834"/>
                <a:satOff val="-13935"/>
                <a:lumOff val="-9412"/>
                <a:alphaOff val="0"/>
                <a:satMod val="103000"/>
                <a:lumMod val="102000"/>
                <a:tint val="94000"/>
              </a:schemeClr>
            </a:gs>
            <a:gs pos="50000">
              <a:schemeClr val="accent5">
                <a:hueOff val="-5406834"/>
                <a:satOff val="-13935"/>
                <a:lumOff val="-9412"/>
                <a:alphaOff val="0"/>
                <a:satMod val="110000"/>
                <a:lumMod val="100000"/>
                <a:shade val="100000"/>
              </a:schemeClr>
            </a:gs>
            <a:gs pos="100000">
              <a:schemeClr val="accent5">
                <a:hueOff val="-5406834"/>
                <a:satOff val="-13935"/>
                <a:lumOff val="-9412"/>
                <a:alphaOff val="0"/>
                <a:lumMod val="99000"/>
                <a:satMod val="120000"/>
                <a:shade val="78000"/>
              </a:schemeClr>
            </a:gs>
          </a:gsLst>
          <a:lin ang="5400000" scaled="0"/>
        </a:gradFill>
        <a:ln w="6350" cap="flat" cmpd="sng" algn="ctr">
          <a:solidFill>
            <a:schemeClr val="accent5">
              <a:hueOff val="-5406834"/>
              <a:satOff val="-13935"/>
              <a:lumOff val="-9412"/>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10D6BE90-3042-4E39-BA4D-56A325C07BD7}">
      <dsp:nvSpPr>
        <dsp:cNvPr id="0" name=""/>
        <dsp:cNvSpPr/>
      </dsp:nvSpPr>
      <dsp:spPr>
        <a:xfrm>
          <a:off x="0" y="2613464"/>
          <a:ext cx="9280368" cy="652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0" i="0" kern="1200" dirty="0">
              <a:latin typeface="+mj-lt"/>
            </a:rPr>
            <a:t>Ted Underwood, </a:t>
          </a:r>
          <a:r>
            <a:rPr lang="en-US" sz="2000" b="0" i="1" kern="1200" dirty="0">
              <a:latin typeface="+mj-lt"/>
            </a:rPr>
            <a:t>Distant Horizons: Digital Evidence and Literary Change</a:t>
          </a:r>
          <a:r>
            <a:rPr lang="en-US" sz="2000" b="0" i="0" kern="1200" dirty="0">
              <a:latin typeface="+mj-lt"/>
            </a:rPr>
            <a:t>, University of Chicago Press, 2019.</a:t>
          </a:r>
          <a:endParaRPr lang="en-US" sz="2000" kern="1200" dirty="0">
            <a:latin typeface="+mj-lt"/>
          </a:endParaRPr>
        </a:p>
      </dsp:txBody>
      <dsp:txXfrm>
        <a:off x="0" y="2613464"/>
        <a:ext cx="9280368" cy="652887"/>
      </dsp:txXfrm>
    </dsp:sp>
    <dsp:sp modelId="{783468D0-A914-4A27-B95D-6CAA56B32E97}">
      <dsp:nvSpPr>
        <dsp:cNvPr id="0" name=""/>
        <dsp:cNvSpPr/>
      </dsp:nvSpPr>
      <dsp:spPr>
        <a:xfrm>
          <a:off x="0" y="3266351"/>
          <a:ext cx="9280368"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4A839264-5E18-4EED-9F99-83DD26CFF302}">
      <dsp:nvSpPr>
        <dsp:cNvPr id="0" name=""/>
        <dsp:cNvSpPr/>
      </dsp:nvSpPr>
      <dsp:spPr>
        <a:xfrm>
          <a:off x="0" y="3266351"/>
          <a:ext cx="9280368" cy="652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mj-lt"/>
            </a:rPr>
            <a:t>Code and textual sources at the </a:t>
          </a:r>
          <a:r>
            <a:rPr lang="en-US" sz="2000" kern="1200" dirty="0" err="1">
              <a:latin typeface="+mj-lt"/>
              <a:hlinkClick xmlns:r="http://schemas.openxmlformats.org/officeDocument/2006/relationships" r:id="rId4"/>
            </a:rPr>
            <a:t>Github</a:t>
          </a:r>
          <a:r>
            <a:rPr lang="en-US" sz="2000" kern="1200" dirty="0">
              <a:latin typeface="+mj-lt"/>
              <a:hlinkClick xmlns:r="http://schemas.openxmlformats.org/officeDocument/2006/relationships" r:id="rId4"/>
            </a:rPr>
            <a:t> repository</a:t>
          </a:r>
          <a:endParaRPr lang="en-US" sz="2000" kern="1200" dirty="0">
            <a:latin typeface="+mj-lt"/>
          </a:endParaRPr>
        </a:p>
      </dsp:txBody>
      <dsp:txXfrm>
        <a:off x="0" y="3266351"/>
        <a:ext cx="9280368" cy="6528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DC948E-DE86-4B04-BCB0-A77578FCA71B}">
      <dsp:nvSpPr>
        <dsp:cNvPr id="0" name=""/>
        <dsp:cNvSpPr/>
      </dsp:nvSpPr>
      <dsp:spPr>
        <a:xfrm>
          <a:off x="0" y="1914"/>
          <a:ext cx="9202602"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4B39CFA-C2E5-478E-8ECE-E810FC9B1FB4}">
      <dsp:nvSpPr>
        <dsp:cNvPr id="0" name=""/>
        <dsp:cNvSpPr/>
      </dsp:nvSpPr>
      <dsp:spPr>
        <a:xfrm>
          <a:off x="0" y="1914"/>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mj-lt"/>
            </a:rPr>
            <a:t>The basic idea behind Distant Reading is exploiting computational tools and quantitative methods to perform analysis of literary texts. </a:t>
          </a:r>
          <a:r>
            <a:rPr lang="en-US" sz="1600" kern="1200" noProof="0" dirty="0">
              <a:latin typeface="+mj-lt"/>
            </a:rPr>
            <a:t>It focuses on analyzing big sets of literary texts in order to discover new interesting cultural patterns and explain macro-phenomena that could not be described without looking at the big picture.</a:t>
          </a:r>
          <a:endParaRPr lang="en-US" sz="1600" kern="1200" dirty="0">
            <a:solidFill>
              <a:schemeClr val="tx1"/>
            </a:solidFill>
            <a:latin typeface="+mj-lt"/>
          </a:endParaRPr>
        </a:p>
      </dsp:txBody>
      <dsp:txXfrm>
        <a:off x="0" y="1914"/>
        <a:ext cx="9202602" cy="1305774"/>
      </dsp:txXfrm>
    </dsp:sp>
    <dsp:sp modelId="{B2EAB2FE-6FB7-4332-819C-4CF32642094F}">
      <dsp:nvSpPr>
        <dsp:cNvPr id="0" name=""/>
        <dsp:cNvSpPr/>
      </dsp:nvSpPr>
      <dsp:spPr>
        <a:xfrm>
          <a:off x="0" y="1307689"/>
          <a:ext cx="9202602" cy="0"/>
        </a:xfrm>
        <a:prstGeom prst="line">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w="6350" cap="flat" cmpd="sng" algn="ctr">
          <a:solidFill>
            <a:schemeClr val="accent5">
              <a:hueOff val="-3379271"/>
              <a:satOff val="-8710"/>
              <a:lumOff val="-5883"/>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5DF5929D-3551-46EC-85BF-5A5AE7C95B42}">
      <dsp:nvSpPr>
        <dsp:cNvPr id="0" name=""/>
        <dsp:cNvSpPr/>
      </dsp:nvSpPr>
      <dsp:spPr>
        <a:xfrm>
          <a:off x="0" y="1307689"/>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mj-lt"/>
            </a:rPr>
            <a:t>Contrary to Close Reading i.e. a deep analysis of the text performed by reading it in depth, Distant Reading allows to gain actual evidence to prove or confute research hypothesis. It is a very useful methodology that can be implemented by scholars to deal with old critical problems in a new way and hopefully learn important lessons about them.</a:t>
          </a:r>
          <a:endParaRPr lang="it-IT" sz="1600" kern="1200" dirty="0">
            <a:solidFill>
              <a:schemeClr val="tx1"/>
            </a:solidFill>
            <a:latin typeface="+mj-lt"/>
          </a:endParaRPr>
        </a:p>
      </dsp:txBody>
      <dsp:txXfrm>
        <a:off x="0" y="1307689"/>
        <a:ext cx="9202602" cy="1305774"/>
      </dsp:txXfrm>
    </dsp:sp>
    <dsp:sp modelId="{7AF4A7D2-3873-40BA-96B9-C0BF253136AD}">
      <dsp:nvSpPr>
        <dsp:cNvPr id="0" name=""/>
        <dsp:cNvSpPr/>
      </dsp:nvSpPr>
      <dsp:spPr>
        <a:xfrm>
          <a:off x="0" y="2613464"/>
          <a:ext cx="9202602"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4D75C080-E0B6-4BE7-B320-BD6CCF39CE46}">
      <dsp:nvSpPr>
        <dsp:cNvPr id="0" name=""/>
        <dsp:cNvSpPr/>
      </dsp:nvSpPr>
      <dsp:spPr>
        <a:xfrm>
          <a:off x="0" y="2613464"/>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b="0" i="0" u="none" strike="noStrike" kern="1200" cap="none" spc="0" baseline="0" dirty="0">
              <a:solidFill>
                <a:schemeClr val="tx1"/>
              </a:solidFill>
              <a:uFillTx/>
              <a:latin typeface="+mj-lt"/>
            </a:rPr>
            <a:t>«Distant reading: where distance, let me repeat it, is a condition of knowledge: it allows you to focus on units that are much smaller or much larger than the text: devices, themes, tropes— or genres and systems. And if, between the very small and the very large, the text itself disappears, well, it is one of those cases when one can justifiably say, Less is more» (Franco Moretti)</a:t>
          </a:r>
          <a:endParaRPr lang="it-IT" sz="1600" kern="1200" dirty="0">
            <a:solidFill>
              <a:schemeClr val="tx1"/>
            </a:solidFill>
            <a:latin typeface="+mj-lt"/>
          </a:endParaRPr>
        </a:p>
      </dsp:txBody>
      <dsp:txXfrm>
        <a:off x="0" y="2613464"/>
        <a:ext cx="9202602" cy="13057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59AEC2-4A69-479F-A0CE-0875E8102749}">
      <dsp:nvSpPr>
        <dsp:cNvPr id="0" name=""/>
        <dsp:cNvSpPr/>
      </dsp:nvSpPr>
      <dsp:spPr>
        <a:xfrm>
          <a:off x="222477" y="467874"/>
          <a:ext cx="1159404" cy="1159404"/>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7E7D3A85-5A06-43DE-9293-57F1CC6DC464}">
      <dsp:nvSpPr>
        <dsp:cNvPr id="0" name=""/>
        <dsp:cNvSpPr/>
      </dsp:nvSpPr>
      <dsp:spPr>
        <a:xfrm>
          <a:off x="465952" y="711349"/>
          <a:ext cx="672454" cy="6724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86395B8-FE8A-4C8E-A98B-E834C8417A1D}">
      <dsp:nvSpPr>
        <dsp:cNvPr id="0" name=""/>
        <dsp:cNvSpPr/>
      </dsp:nvSpPr>
      <dsp:spPr>
        <a:xfrm>
          <a:off x="1630325" y="467874"/>
          <a:ext cx="2732882" cy="11594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latin typeface="+mj-lt"/>
            </a:rPr>
            <a:t>Because we want empirical evidence to prove whether our research hypothesis are consistent or not</a:t>
          </a:r>
          <a:endParaRPr lang="it-IT" sz="1600" kern="1200">
            <a:latin typeface="+mj-lt"/>
          </a:endParaRPr>
        </a:p>
      </dsp:txBody>
      <dsp:txXfrm>
        <a:off x="1630325" y="467874"/>
        <a:ext cx="2732882" cy="1159404"/>
      </dsp:txXfrm>
    </dsp:sp>
    <dsp:sp modelId="{F664A215-D871-45C6-81B0-BE7A489DB63B}">
      <dsp:nvSpPr>
        <dsp:cNvPr id="0" name=""/>
        <dsp:cNvSpPr/>
      </dsp:nvSpPr>
      <dsp:spPr>
        <a:xfrm>
          <a:off x="4839393" y="467874"/>
          <a:ext cx="1159404" cy="1159404"/>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F340D4D-1551-4329-95B8-664D3970C33E}">
      <dsp:nvSpPr>
        <dsp:cNvPr id="0" name=""/>
        <dsp:cNvSpPr/>
      </dsp:nvSpPr>
      <dsp:spPr>
        <a:xfrm>
          <a:off x="5082868" y="711349"/>
          <a:ext cx="672454" cy="6724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EC34E09-48CB-4445-A1F1-B8BFA023E90C}">
      <dsp:nvSpPr>
        <dsp:cNvPr id="0" name=""/>
        <dsp:cNvSpPr/>
      </dsp:nvSpPr>
      <dsp:spPr>
        <a:xfrm>
          <a:off x="6247241" y="467874"/>
          <a:ext cx="2732882" cy="11594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latin typeface="+mj-lt"/>
            </a:rPr>
            <a:t>Because we might be able to explain some cultural and societal phenomena with the aforementioned evidence</a:t>
          </a:r>
          <a:endParaRPr lang="it-IT" sz="1600" kern="1200" dirty="0">
            <a:latin typeface="+mj-lt"/>
          </a:endParaRPr>
        </a:p>
      </dsp:txBody>
      <dsp:txXfrm>
        <a:off x="6247241" y="467874"/>
        <a:ext cx="2732882" cy="1159404"/>
      </dsp:txXfrm>
    </dsp:sp>
    <dsp:sp modelId="{6493C004-33D4-4843-B664-0839B5C2AE7B}">
      <dsp:nvSpPr>
        <dsp:cNvPr id="0" name=""/>
        <dsp:cNvSpPr/>
      </dsp:nvSpPr>
      <dsp:spPr>
        <a:xfrm>
          <a:off x="222477" y="2293875"/>
          <a:ext cx="1159404" cy="1159404"/>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8193411-515F-4192-9D11-A40928FA5105}">
      <dsp:nvSpPr>
        <dsp:cNvPr id="0" name=""/>
        <dsp:cNvSpPr/>
      </dsp:nvSpPr>
      <dsp:spPr>
        <a:xfrm>
          <a:off x="465952" y="2537350"/>
          <a:ext cx="672454" cy="6724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0A468A5-9CE9-471C-B99A-9719A19B953C}">
      <dsp:nvSpPr>
        <dsp:cNvPr id="0" name=""/>
        <dsp:cNvSpPr/>
      </dsp:nvSpPr>
      <dsp:spPr>
        <a:xfrm>
          <a:off x="1630325" y="2293875"/>
          <a:ext cx="2732882" cy="11594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latin typeface="+mj-lt"/>
            </a:rPr>
            <a:t>Because we could extend our studies to less known authors (e.g. non-western philosophy) that are usually ignored by most historiography</a:t>
          </a:r>
          <a:endParaRPr lang="it-IT" sz="1600" kern="1200">
            <a:latin typeface="+mj-lt"/>
          </a:endParaRPr>
        </a:p>
      </dsp:txBody>
      <dsp:txXfrm>
        <a:off x="1630325" y="2293875"/>
        <a:ext cx="2732882" cy="1159404"/>
      </dsp:txXfrm>
    </dsp:sp>
    <dsp:sp modelId="{901FEB0C-0C58-4887-B189-1B88C3B8645A}">
      <dsp:nvSpPr>
        <dsp:cNvPr id="0" name=""/>
        <dsp:cNvSpPr/>
      </dsp:nvSpPr>
      <dsp:spPr>
        <a:xfrm>
          <a:off x="4839393" y="2293875"/>
          <a:ext cx="1159404" cy="1159404"/>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D660C4E-E856-4FC3-BDCB-E25489AD8C22}">
      <dsp:nvSpPr>
        <dsp:cNvPr id="0" name=""/>
        <dsp:cNvSpPr/>
      </dsp:nvSpPr>
      <dsp:spPr>
        <a:xfrm>
          <a:off x="5082868" y="2537350"/>
          <a:ext cx="672454" cy="6724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16614A0-73A7-4888-934A-7B79B6E6A122}">
      <dsp:nvSpPr>
        <dsp:cNvPr id="0" name=""/>
        <dsp:cNvSpPr/>
      </dsp:nvSpPr>
      <dsp:spPr>
        <a:xfrm>
          <a:off x="6247241" y="2293875"/>
          <a:ext cx="2732882" cy="11594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latin typeface="+mj-lt"/>
            </a:rPr>
            <a:t>Because when it come to philosophical essays, Close Reading may be incredibly boring</a:t>
          </a:r>
          <a:endParaRPr lang="it-IT" sz="1600" kern="1200">
            <a:latin typeface="+mj-lt"/>
          </a:endParaRPr>
        </a:p>
      </dsp:txBody>
      <dsp:txXfrm>
        <a:off x="6247241" y="2293875"/>
        <a:ext cx="2732882" cy="115940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DC948E-DE86-4B04-BCB0-A77578FCA71B}">
      <dsp:nvSpPr>
        <dsp:cNvPr id="0" name=""/>
        <dsp:cNvSpPr/>
      </dsp:nvSpPr>
      <dsp:spPr>
        <a:xfrm>
          <a:off x="0" y="1914"/>
          <a:ext cx="9202602"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4B39CFA-C2E5-478E-8ECE-E810FC9B1FB4}">
      <dsp:nvSpPr>
        <dsp:cNvPr id="0" name=""/>
        <dsp:cNvSpPr/>
      </dsp:nvSpPr>
      <dsp:spPr>
        <a:xfrm>
          <a:off x="0" y="1914"/>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mj-lt"/>
            </a:rPr>
            <a:t>When we refer to the problem of knowledge in philosophy we are posing the following questions: what does it mean that we know something? What are the conceptual features that distinguish a mere opinion about a fact from proper knowledge about it? What kind of processes are in play when we know something?</a:t>
          </a:r>
          <a:endParaRPr lang="it-IT" sz="1600" kern="1200" dirty="0">
            <a:solidFill>
              <a:schemeClr val="tx1"/>
            </a:solidFill>
            <a:latin typeface="+mj-lt"/>
          </a:endParaRPr>
        </a:p>
      </dsp:txBody>
      <dsp:txXfrm>
        <a:off x="0" y="1914"/>
        <a:ext cx="9202602" cy="1305774"/>
      </dsp:txXfrm>
    </dsp:sp>
    <dsp:sp modelId="{B2EAB2FE-6FB7-4332-819C-4CF32642094F}">
      <dsp:nvSpPr>
        <dsp:cNvPr id="0" name=""/>
        <dsp:cNvSpPr/>
      </dsp:nvSpPr>
      <dsp:spPr>
        <a:xfrm>
          <a:off x="0" y="1307689"/>
          <a:ext cx="9202602" cy="0"/>
        </a:xfrm>
        <a:prstGeom prst="line">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w="6350" cap="flat" cmpd="sng" algn="ctr">
          <a:solidFill>
            <a:schemeClr val="accent5">
              <a:hueOff val="-3379271"/>
              <a:satOff val="-8710"/>
              <a:lumOff val="-5883"/>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5DF5929D-3551-46EC-85BF-5A5AE7C95B42}">
      <dsp:nvSpPr>
        <dsp:cNvPr id="0" name=""/>
        <dsp:cNvSpPr/>
      </dsp:nvSpPr>
      <dsp:spPr>
        <a:xfrm>
          <a:off x="0" y="1307689"/>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mj-lt"/>
            </a:rPr>
            <a:t>As it is often the case the problem was raised by Plato in a work called </a:t>
          </a:r>
          <a:r>
            <a:rPr lang="en-US" sz="1600" i="1" kern="1200" dirty="0">
              <a:solidFill>
                <a:schemeClr val="tx1"/>
              </a:solidFill>
              <a:latin typeface="+mj-lt"/>
            </a:rPr>
            <a:t>Theaetetus</a:t>
          </a:r>
          <a:r>
            <a:rPr lang="en-US" sz="1600" kern="1200" dirty="0">
              <a:solidFill>
                <a:schemeClr val="tx1"/>
              </a:solidFill>
              <a:latin typeface="+mj-lt"/>
            </a:rPr>
            <a:t>. The most naïve answer would claim that we know something when we have experience of it. But if we analyze the issue more in depth, as Plato usually does, we immediately understand that there are may situations in which this simple solution cannot hold. In fact, contemporary philosophy (especially from analytics) is still debating this very issue. </a:t>
          </a:r>
          <a:endParaRPr lang="it-IT" sz="1600" kern="1200" dirty="0">
            <a:solidFill>
              <a:schemeClr val="tx1"/>
            </a:solidFill>
            <a:latin typeface="+mj-lt"/>
          </a:endParaRPr>
        </a:p>
      </dsp:txBody>
      <dsp:txXfrm>
        <a:off x="0" y="1307689"/>
        <a:ext cx="9202602" cy="1305774"/>
      </dsp:txXfrm>
    </dsp:sp>
    <dsp:sp modelId="{7AF4A7D2-3873-40BA-96B9-C0BF253136AD}">
      <dsp:nvSpPr>
        <dsp:cNvPr id="0" name=""/>
        <dsp:cNvSpPr/>
      </dsp:nvSpPr>
      <dsp:spPr>
        <a:xfrm>
          <a:off x="0" y="2613464"/>
          <a:ext cx="9202602"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4D75C080-E0B6-4BE7-B320-BD6CCF39CE46}">
      <dsp:nvSpPr>
        <dsp:cNvPr id="0" name=""/>
        <dsp:cNvSpPr/>
      </dsp:nvSpPr>
      <dsp:spPr>
        <a:xfrm>
          <a:off x="0" y="2613464"/>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b="0" i="0" u="none" strike="noStrike" kern="1200" cap="none" spc="0" baseline="0" dirty="0">
              <a:solidFill>
                <a:schemeClr val="tx1"/>
              </a:solidFill>
              <a:uFillTx/>
              <a:latin typeface="+mj-lt"/>
            </a:rPr>
            <a:t>Philosophers care about knowledge for a wide range of reasons, the most important being the fact that only by understanding knowledge we can confute the skeptic hypothesis that we do not know anything about the external world and we just live in a sort of simulation. But the issue is also very important for more down to earth problems: we tend to believe that modern science is able to grasp the authentic meaning of nature; but how can we make such claims if we do not understand what “knowing” is?</a:t>
          </a:r>
          <a:endParaRPr lang="it-IT" sz="1600" b="0" i="0" u="none" strike="noStrike" kern="1200" cap="none" spc="0" baseline="0" dirty="0">
            <a:solidFill>
              <a:schemeClr val="tx1"/>
            </a:solidFill>
            <a:uFillTx/>
            <a:latin typeface="+mj-lt"/>
          </a:endParaRPr>
        </a:p>
      </dsp:txBody>
      <dsp:txXfrm>
        <a:off x="0" y="2613464"/>
        <a:ext cx="9202602" cy="130577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DC948E-DE86-4B04-BCB0-A77578FCA71B}">
      <dsp:nvSpPr>
        <dsp:cNvPr id="0" name=""/>
        <dsp:cNvSpPr/>
      </dsp:nvSpPr>
      <dsp:spPr>
        <a:xfrm>
          <a:off x="0" y="1914"/>
          <a:ext cx="9202602"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4B39CFA-C2E5-478E-8ECE-E810FC9B1FB4}">
      <dsp:nvSpPr>
        <dsp:cNvPr id="0" name=""/>
        <dsp:cNvSpPr/>
      </dsp:nvSpPr>
      <dsp:spPr>
        <a:xfrm>
          <a:off x="0" y="1914"/>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mj-lt"/>
            </a:rPr>
            <a:t>The main goal of this project is to perform quantitative analysis of philosophical works in order to find evidence that supports or reject scholar hypothesis like the one mentioned at the beginning. The underlying idea is that we can see how philosophers have dealt with a specific problem analyzing word patterns in their own works. </a:t>
          </a:r>
          <a:endParaRPr lang="it-IT" sz="1600" kern="1200" dirty="0">
            <a:solidFill>
              <a:schemeClr val="tx1"/>
            </a:solidFill>
            <a:latin typeface="+mj-lt"/>
          </a:endParaRPr>
        </a:p>
      </dsp:txBody>
      <dsp:txXfrm>
        <a:off x="0" y="1914"/>
        <a:ext cx="9202602" cy="1305774"/>
      </dsp:txXfrm>
    </dsp:sp>
    <dsp:sp modelId="{B2EAB2FE-6FB7-4332-819C-4CF32642094F}">
      <dsp:nvSpPr>
        <dsp:cNvPr id="0" name=""/>
        <dsp:cNvSpPr/>
      </dsp:nvSpPr>
      <dsp:spPr>
        <a:xfrm>
          <a:off x="0" y="1307689"/>
          <a:ext cx="9202602" cy="0"/>
        </a:xfrm>
        <a:prstGeom prst="line">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w="6350" cap="flat" cmpd="sng" algn="ctr">
          <a:solidFill>
            <a:schemeClr val="accent5">
              <a:hueOff val="-3379271"/>
              <a:satOff val="-8710"/>
              <a:lumOff val="-5883"/>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5DF5929D-3551-46EC-85BF-5A5AE7C95B42}">
      <dsp:nvSpPr>
        <dsp:cNvPr id="0" name=""/>
        <dsp:cNvSpPr/>
      </dsp:nvSpPr>
      <dsp:spPr>
        <a:xfrm>
          <a:off x="0" y="1307689"/>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mj-lt"/>
            </a:rPr>
            <a:t>The set of works that has been selected range from the most ancient philosophical essays, i.e. Plato’s works to contemporary books of epistemology. For this project I specifically selected works that deal with the problem of knowledge, commonly referred to as gnoseology or, in modern terms, epistemology (</a:t>
          </a:r>
          <a:r>
            <a:rPr lang="en-US" sz="1600" i="1" kern="1200" dirty="0" err="1">
              <a:solidFill>
                <a:schemeClr val="tx1"/>
              </a:solidFill>
              <a:latin typeface="+mj-lt"/>
            </a:rPr>
            <a:t>Filosofia</a:t>
          </a:r>
          <a:r>
            <a:rPr lang="en-US" sz="1600" i="1" kern="1200" dirty="0">
              <a:solidFill>
                <a:schemeClr val="tx1"/>
              </a:solidFill>
              <a:latin typeface="+mj-lt"/>
            </a:rPr>
            <a:t> </a:t>
          </a:r>
          <a:r>
            <a:rPr lang="en-US" sz="1600" i="1" kern="1200" dirty="0" err="1">
              <a:solidFill>
                <a:schemeClr val="tx1"/>
              </a:solidFill>
              <a:latin typeface="+mj-lt"/>
            </a:rPr>
            <a:t>della</a:t>
          </a:r>
          <a:r>
            <a:rPr lang="en-US" sz="1600" i="1" kern="1200" dirty="0">
              <a:solidFill>
                <a:schemeClr val="tx1"/>
              </a:solidFill>
              <a:latin typeface="+mj-lt"/>
            </a:rPr>
            <a:t> </a:t>
          </a:r>
          <a:r>
            <a:rPr lang="en-US" sz="1600" i="1" kern="1200" dirty="0" err="1">
              <a:solidFill>
                <a:schemeClr val="tx1"/>
              </a:solidFill>
              <a:latin typeface="+mj-lt"/>
            </a:rPr>
            <a:t>conoscenza</a:t>
          </a:r>
          <a:r>
            <a:rPr lang="en-US" sz="1600" kern="1200" dirty="0">
              <a:solidFill>
                <a:schemeClr val="tx1"/>
              </a:solidFill>
              <a:latin typeface="+mj-lt"/>
            </a:rPr>
            <a:t>, rather different from Italian </a:t>
          </a:r>
          <a:r>
            <a:rPr lang="en-US" sz="1600" i="1" kern="1200" dirty="0" err="1">
              <a:solidFill>
                <a:schemeClr val="tx1"/>
              </a:solidFill>
              <a:latin typeface="+mj-lt"/>
            </a:rPr>
            <a:t>Epistemologia</a:t>
          </a:r>
          <a:r>
            <a:rPr lang="en-US" sz="1600" kern="1200" dirty="0">
              <a:solidFill>
                <a:schemeClr val="tx1"/>
              </a:solidFill>
              <a:latin typeface="+mj-lt"/>
            </a:rPr>
            <a:t>).</a:t>
          </a:r>
          <a:endParaRPr lang="it-IT" sz="1600" kern="1200" dirty="0">
            <a:solidFill>
              <a:schemeClr val="tx1"/>
            </a:solidFill>
            <a:latin typeface="+mj-lt"/>
          </a:endParaRPr>
        </a:p>
      </dsp:txBody>
      <dsp:txXfrm>
        <a:off x="0" y="1307689"/>
        <a:ext cx="9202602" cy="1305774"/>
      </dsp:txXfrm>
    </dsp:sp>
    <dsp:sp modelId="{7AF4A7D2-3873-40BA-96B9-C0BF253136AD}">
      <dsp:nvSpPr>
        <dsp:cNvPr id="0" name=""/>
        <dsp:cNvSpPr/>
      </dsp:nvSpPr>
      <dsp:spPr>
        <a:xfrm>
          <a:off x="0" y="2613464"/>
          <a:ext cx="9202602"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4D75C080-E0B6-4BE7-B320-BD6CCF39CE46}">
      <dsp:nvSpPr>
        <dsp:cNvPr id="0" name=""/>
        <dsp:cNvSpPr/>
      </dsp:nvSpPr>
      <dsp:spPr>
        <a:xfrm>
          <a:off x="0" y="2613464"/>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b="0" i="0" u="none" strike="noStrike" kern="1200" cap="none" spc="0" baseline="0" dirty="0">
              <a:solidFill>
                <a:schemeClr val="tx1"/>
              </a:solidFill>
              <a:uFillTx/>
              <a:latin typeface="+mj-lt"/>
            </a:rPr>
            <a:t>To perform all the analysis I implemented a Python script with some functions that are able to analyze textual data. The dataset include works by Plato, Aristotle, Descartes, Hume, Kant, Timothy Williamson, Ernest Sosa and Richard Feldman for a total of 16 texts. The size of the corpus is sufficient for the aims of this project, but it can (and it should) be extended to proper implement such methodology. </a:t>
          </a:r>
          <a:endParaRPr lang="it-IT" sz="1600" b="0" i="0" u="none" strike="noStrike" kern="1200" cap="none" spc="0" baseline="0" dirty="0">
            <a:solidFill>
              <a:schemeClr val="tx1"/>
            </a:solidFill>
            <a:uFillTx/>
            <a:latin typeface="+mj-lt"/>
          </a:endParaRPr>
        </a:p>
        <a:p>
          <a:pPr marL="0" lvl="0" indent="0" algn="just" defTabSz="711200">
            <a:lnSpc>
              <a:spcPct val="90000"/>
            </a:lnSpc>
            <a:spcBef>
              <a:spcPct val="0"/>
            </a:spcBef>
            <a:spcAft>
              <a:spcPct val="35000"/>
            </a:spcAft>
            <a:buNone/>
          </a:pPr>
          <a:endParaRPr lang="it-IT" sz="1600" kern="1200" dirty="0">
            <a:solidFill>
              <a:schemeClr val="tx1"/>
            </a:solidFill>
            <a:latin typeface="+mj-lt"/>
          </a:endParaRPr>
        </a:p>
      </dsp:txBody>
      <dsp:txXfrm>
        <a:off x="0" y="2613464"/>
        <a:ext cx="9202602" cy="130577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D36459-2D8F-4380-9476-EBD1537A5799}">
      <dsp:nvSpPr>
        <dsp:cNvPr id="0" name=""/>
        <dsp:cNvSpPr/>
      </dsp:nvSpPr>
      <dsp:spPr>
        <a:xfrm>
          <a:off x="0" y="14419"/>
          <a:ext cx="9294829" cy="927731"/>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81F44E5-1C5B-48B3-8964-ACD1DA7CD448}">
      <dsp:nvSpPr>
        <dsp:cNvPr id="0" name=""/>
        <dsp:cNvSpPr/>
      </dsp:nvSpPr>
      <dsp:spPr>
        <a:xfrm>
          <a:off x="280638" y="210570"/>
          <a:ext cx="510252" cy="51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DC8A83D-6128-4350-877F-9F2179DE633D}">
      <dsp:nvSpPr>
        <dsp:cNvPr id="0" name=""/>
        <dsp:cNvSpPr/>
      </dsp:nvSpPr>
      <dsp:spPr>
        <a:xfrm>
          <a:off x="1071530" y="1830"/>
          <a:ext cx="8223298" cy="927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185" tIns="98185" rIns="98185" bIns="98185" numCol="1" spcCol="1270" anchor="ctr" anchorCtr="0">
          <a:noAutofit/>
        </a:bodyPr>
        <a:lstStyle/>
        <a:p>
          <a:pPr marL="0" lvl="0" indent="0" algn="l" defTabSz="800100">
            <a:lnSpc>
              <a:spcPct val="100000"/>
            </a:lnSpc>
            <a:spcBef>
              <a:spcPct val="0"/>
            </a:spcBef>
            <a:spcAft>
              <a:spcPct val="35000"/>
            </a:spcAft>
            <a:buNone/>
          </a:pPr>
          <a:r>
            <a:rPr lang="en-US" sz="1800" b="0" i="0" kern="1200" baseline="0" dirty="0">
              <a:latin typeface="+mj-lt"/>
            </a:rPr>
            <a:t>Analyze </a:t>
          </a:r>
          <a:r>
            <a:rPr lang="en-US" sz="1800" kern="1200" dirty="0">
              <a:solidFill>
                <a:schemeClr val="tx1"/>
              </a:solidFill>
              <a:latin typeface="+mj-lt"/>
            </a:rPr>
            <a:t>different philosophical works from different eras that deal with a specific issue</a:t>
          </a:r>
          <a:endParaRPr lang="it-IT" sz="1800" kern="1200" dirty="0">
            <a:latin typeface="+mj-lt"/>
          </a:endParaRPr>
        </a:p>
      </dsp:txBody>
      <dsp:txXfrm>
        <a:off x="1071530" y="1830"/>
        <a:ext cx="8223298" cy="927731"/>
      </dsp:txXfrm>
    </dsp:sp>
    <dsp:sp modelId="{CE8B9F38-C44B-4AE9-8F84-2AC805B8C714}">
      <dsp:nvSpPr>
        <dsp:cNvPr id="0" name=""/>
        <dsp:cNvSpPr/>
      </dsp:nvSpPr>
      <dsp:spPr>
        <a:xfrm>
          <a:off x="0" y="1161495"/>
          <a:ext cx="9294829" cy="927731"/>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2506671-4696-4166-951B-9C5DBFE9DFF0}">
      <dsp:nvSpPr>
        <dsp:cNvPr id="0" name=""/>
        <dsp:cNvSpPr/>
      </dsp:nvSpPr>
      <dsp:spPr>
        <a:xfrm>
          <a:off x="280638" y="1370234"/>
          <a:ext cx="510252" cy="51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0085253-7DA6-4803-AA16-643EA5FB6C37}">
      <dsp:nvSpPr>
        <dsp:cNvPr id="0" name=""/>
        <dsp:cNvSpPr/>
      </dsp:nvSpPr>
      <dsp:spPr>
        <a:xfrm>
          <a:off x="1071530" y="1161495"/>
          <a:ext cx="8223298" cy="927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185" tIns="98185" rIns="98185" bIns="98185" numCol="1" spcCol="1270" anchor="ctr" anchorCtr="0">
          <a:noAutofit/>
        </a:bodyPr>
        <a:lstStyle/>
        <a:p>
          <a:pPr marL="0" lvl="0" indent="0" algn="l" defTabSz="800100">
            <a:lnSpc>
              <a:spcPct val="100000"/>
            </a:lnSpc>
            <a:spcBef>
              <a:spcPct val="0"/>
            </a:spcBef>
            <a:spcAft>
              <a:spcPct val="35000"/>
            </a:spcAft>
            <a:buNone/>
          </a:pPr>
          <a:r>
            <a:rPr lang="en-US" sz="1800" kern="1200" dirty="0">
              <a:solidFill>
                <a:schemeClr val="tx1"/>
              </a:solidFill>
              <a:latin typeface="+mj-lt"/>
            </a:rPr>
            <a:t>Words are just a proxy for philosophical problems: results might not be completely relevant for the research case</a:t>
          </a:r>
          <a:r>
            <a:rPr lang="it-IT" sz="1800" kern="1200" dirty="0">
              <a:latin typeface="+mj-lt"/>
            </a:rPr>
            <a:t> </a:t>
          </a:r>
        </a:p>
      </dsp:txBody>
      <dsp:txXfrm>
        <a:off x="1071530" y="1161495"/>
        <a:ext cx="8223298" cy="927731"/>
      </dsp:txXfrm>
    </dsp:sp>
    <dsp:sp modelId="{08E70496-3564-4691-A88E-BE766A5AAF03}">
      <dsp:nvSpPr>
        <dsp:cNvPr id="0" name=""/>
        <dsp:cNvSpPr/>
      </dsp:nvSpPr>
      <dsp:spPr>
        <a:xfrm>
          <a:off x="0" y="2321159"/>
          <a:ext cx="9294829" cy="927731"/>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0A5CBC4-68A3-4F29-BA9E-B86C0BBA8B67}">
      <dsp:nvSpPr>
        <dsp:cNvPr id="0" name=""/>
        <dsp:cNvSpPr/>
      </dsp:nvSpPr>
      <dsp:spPr>
        <a:xfrm>
          <a:off x="280638" y="2529899"/>
          <a:ext cx="510252" cy="51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235E4B1-17F1-4357-BADF-F7E42679F667}">
      <dsp:nvSpPr>
        <dsp:cNvPr id="0" name=""/>
        <dsp:cNvSpPr/>
      </dsp:nvSpPr>
      <dsp:spPr>
        <a:xfrm>
          <a:off x="1071530" y="2321159"/>
          <a:ext cx="8223298" cy="927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185" tIns="98185" rIns="98185" bIns="98185" numCol="1" spcCol="1270" anchor="ctr" anchorCtr="0">
          <a:noAutofit/>
        </a:bodyPr>
        <a:lstStyle/>
        <a:p>
          <a:pPr marL="0" lvl="0" indent="0" algn="l" defTabSz="800100">
            <a:lnSpc>
              <a:spcPct val="100000"/>
            </a:lnSpc>
            <a:spcBef>
              <a:spcPct val="0"/>
            </a:spcBef>
            <a:spcAft>
              <a:spcPct val="35000"/>
            </a:spcAft>
            <a:buNone/>
          </a:pPr>
          <a:r>
            <a:rPr lang="it-IT" sz="1800" kern="1200" dirty="0" err="1">
              <a:solidFill>
                <a:schemeClr val="tx1"/>
              </a:solidFill>
              <a:latin typeface="+mj-lt"/>
            </a:rPr>
            <a:t>This</a:t>
          </a:r>
          <a:r>
            <a:rPr lang="it-IT" sz="1800" kern="1200" dirty="0">
              <a:solidFill>
                <a:schemeClr val="tx1"/>
              </a:solidFill>
              <a:latin typeface="+mj-lt"/>
            </a:rPr>
            <a:t> </a:t>
          </a:r>
          <a:r>
            <a:rPr lang="it-IT" sz="1800" kern="1200" dirty="0" err="1">
              <a:solidFill>
                <a:schemeClr val="tx1"/>
              </a:solidFill>
              <a:latin typeface="+mj-lt"/>
            </a:rPr>
            <a:t>is</a:t>
          </a:r>
          <a:r>
            <a:rPr lang="it-IT" sz="1800" kern="1200" dirty="0">
              <a:solidFill>
                <a:schemeClr val="tx1"/>
              </a:solidFill>
              <a:latin typeface="+mj-lt"/>
            </a:rPr>
            <a:t> a </a:t>
          </a:r>
          <a:r>
            <a:rPr lang="it-IT" sz="1800" kern="1200" dirty="0" err="1">
              <a:solidFill>
                <a:schemeClr val="tx1"/>
              </a:solidFill>
              <a:latin typeface="+mj-lt"/>
            </a:rPr>
            <a:t>very</a:t>
          </a:r>
          <a:r>
            <a:rPr lang="it-IT" sz="1800" kern="1200" dirty="0">
              <a:solidFill>
                <a:schemeClr val="tx1"/>
              </a:solidFill>
              <a:latin typeface="+mj-lt"/>
            </a:rPr>
            <a:t> limited corpus: an </a:t>
          </a:r>
          <a:r>
            <a:rPr lang="it-IT" sz="1800" kern="1200" dirty="0" err="1">
              <a:solidFill>
                <a:schemeClr val="tx1"/>
              </a:solidFill>
              <a:latin typeface="+mj-lt"/>
            </a:rPr>
            <a:t>efficient</a:t>
          </a:r>
          <a:r>
            <a:rPr lang="it-IT" sz="1800" kern="1200" dirty="0">
              <a:solidFill>
                <a:schemeClr val="tx1"/>
              </a:solidFill>
              <a:latin typeface="+mj-lt"/>
            </a:rPr>
            <a:t> </a:t>
          </a:r>
          <a:r>
            <a:rPr lang="it-IT" sz="1800" kern="1200" dirty="0" err="1">
              <a:solidFill>
                <a:schemeClr val="tx1"/>
              </a:solidFill>
              <a:latin typeface="+mj-lt"/>
            </a:rPr>
            <a:t>implementation</a:t>
          </a:r>
          <a:r>
            <a:rPr lang="it-IT" sz="1800" kern="1200" dirty="0">
              <a:solidFill>
                <a:schemeClr val="tx1"/>
              </a:solidFill>
              <a:latin typeface="+mj-lt"/>
            </a:rPr>
            <a:t> </a:t>
          </a:r>
          <a:r>
            <a:rPr lang="it-IT" sz="1800" kern="1200" dirty="0" err="1">
              <a:solidFill>
                <a:schemeClr val="tx1"/>
              </a:solidFill>
              <a:latin typeface="+mj-lt"/>
            </a:rPr>
            <a:t>would</a:t>
          </a:r>
          <a:r>
            <a:rPr lang="it-IT" sz="1800" kern="1200" dirty="0">
              <a:solidFill>
                <a:schemeClr val="tx1"/>
              </a:solidFill>
              <a:latin typeface="+mj-lt"/>
            </a:rPr>
            <a:t> </a:t>
          </a:r>
          <a:r>
            <a:rPr lang="it-IT" sz="1800" kern="1200" dirty="0" err="1">
              <a:solidFill>
                <a:schemeClr val="tx1"/>
              </a:solidFill>
              <a:latin typeface="+mj-lt"/>
            </a:rPr>
            <a:t>required</a:t>
          </a:r>
          <a:r>
            <a:rPr lang="it-IT" sz="1800" kern="1200" dirty="0">
              <a:solidFill>
                <a:schemeClr val="tx1"/>
              </a:solidFill>
              <a:latin typeface="+mj-lt"/>
            </a:rPr>
            <a:t> a large </a:t>
          </a:r>
          <a:r>
            <a:rPr lang="it-IT" sz="1800" kern="1200" dirty="0" err="1">
              <a:solidFill>
                <a:schemeClr val="tx1"/>
              </a:solidFill>
              <a:latin typeface="+mj-lt"/>
            </a:rPr>
            <a:t>amount</a:t>
          </a:r>
          <a:r>
            <a:rPr lang="it-IT" sz="1800" kern="1200" dirty="0">
              <a:solidFill>
                <a:schemeClr val="tx1"/>
              </a:solidFill>
              <a:latin typeface="+mj-lt"/>
            </a:rPr>
            <a:t> of texts</a:t>
          </a:r>
          <a:endParaRPr lang="it-IT" sz="1800" kern="1200" dirty="0">
            <a:latin typeface="+mj-lt"/>
          </a:endParaRPr>
        </a:p>
      </dsp:txBody>
      <dsp:txXfrm>
        <a:off x="1071530" y="2321159"/>
        <a:ext cx="8223298" cy="927731"/>
      </dsp:txXfrm>
    </dsp:sp>
    <dsp:sp modelId="{BF13A1C7-BDE2-4B37-A640-E8D8B9809724}">
      <dsp:nvSpPr>
        <dsp:cNvPr id="0" name=""/>
        <dsp:cNvSpPr/>
      </dsp:nvSpPr>
      <dsp:spPr>
        <a:xfrm>
          <a:off x="0" y="3480824"/>
          <a:ext cx="9294829" cy="927731"/>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9975098-9C8B-43C3-BDCA-29151F80D96B}">
      <dsp:nvSpPr>
        <dsp:cNvPr id="0" name=""/>
        <dsp:cNvSpPr/>
      </dsp:nvSpPr>
      <dsp:spPr>
        <a:xfrm>
          <a:off x="280638" y="3689564"/>
          <a:ext cx="510252" cy="51025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3433AC8-4C3B-484E-ACBE-1EE6A267A37A}">
      <dsp:nvSpPr>
        <dsp:cNvPr id="0" name=""/>
        <dsp:cNvSpPr/>
      </dsp:nvSpPr>
      <dsp:spPr>
        <a:xfrm>
          <a:off x="1071530" y="3480824"/>
          <a:ext cx="8223298" cy="927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185" tIns="98185" rIns="98185" bIns="98185" numCol="1" spcCol="1270" anchor="ctr" anchorCtr="0">
          <a:noAutofit/>
        </a:bodyPr>
        <a:lstStyle/>
        <a:p>
          <a:pPr marL="0" lvl="0" indent="0" algn="l" defTabSz="800100">
            <a:lnSpc>
              <a:spcPct val="100000"/>
            </a:lnSpc>
            <a:spcBef>
              <a:spcPct val="0"/>
            </a:spcBef>
            <a:spcAft>
              <a:spcPct val="35000"/>
            </a:spcAft>
            <a:buNone/>
          </a:pPr>
          <a:r>
            <a:rPr lang="en-GB" sz="1800" kern="1200" noProof="0">
              <a:solidFill>
                <a:schemeClr val="tx1"/>
              </a:solidFill>
              <a:latin typeface="+mj-lt"/>
            </a:rPr>
            <a:t>All works are English translations. Particularly problematic for ancient texts</a:t>
          </a:r>
          <a:endParaRPr lang="it-IT" sz="1800" kern="1200">
            <a:latin typeface="+mj-lt"/>
          </a:endParaRPr>
        </a:p>
      </dsp:txBody>
      <dsp:txXfrm>
        <a:off x="1071530" y="3480824"/>
        <a:ext cx="8223298" cy="92773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42CD69-CA97-4DF9-932D-61D66AFFB2D2}">
      <dsp:nvSpPr>
        <dsp:cNvPr id="0" name=""/>
        <dsp:cNvSpPr/>
      </dsp:nvSpPr>
      <dsp:spPr>
        <a:xfrm>
          <a:off x="604415" y="1216444"/>
          <a:ext cx="915396" cy="9153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E3067B08-8A1A-4A97-A282-AF9610972CE4}">
      <dsp:nvSpPr>
        <dsp:cNvPr id="0" name=""/>
        <dsp:cNvSpPr/>
      </dsp:nvSpPr>
      <dsp:spPr>
        <a:xfrm>
          <a:off x="45006" y="2428942"/>
          <a:ext cx="2034213"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0" i="0" kern="1200" baseline="0">
              <a:latin typeface="+mj-lt"/>
            </a:rPr>
            <a:t>Gather the textual data (16 files)</a:t>
          </a:r>
          <a:endParaRPr lang="it-IT" sz="1600" kern="1200">
            <a:latin typeface="+mj-lt"/>
          </a:endParaRPr>
        </a:p>
      </dsp:txBody>
      <dsp:txXfrm>
        <a:off x="45006" y="2428942"/>
        <a:ext cx="2034213" cy="765000"/>
      </dsp:txXfrm>
    </dsp:sp>
    <dsp:sp modelId="{86547A2A-AD78-451B-9E0E-7F105D12078D}">
      <dsp:nvSpPr>
        <dsp:cNvPr id="0" name=""/>
        <dsp:cNvSpPr/>
      </dsp:nvSpPr>
      <dsp:spPr>
        <a:xfrm>
          <a:off x="2994616" y="1216444"/>
          <a:ext cx="915396" cy="9153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1109D39-D0CF-44CB-B83A-B03D646BC1DA}">
      <dsp:nvSpPr>
        <dsp:cNvPr id="0" name=""/>
        <dsp:cNvSpPr/>
      </dsp:nvSpPr>
      <dsp:spPr>
        <a:xfrm>
          <a:off x="2435207" y="2428942"/>
          <a:ext cx="2034213"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it-IT" sz="1600" kern="1200">
              <a:latin typeface="+mj-lt"/>
            </a:rPr>
            <a:t>Group them by historical era</a:t>
          </a:r>
        </a:p>
      </dsp:txBody>
      <dsp:txXfrm>
        <a:off x="2435207" y="2428942"/>
        <a:ext cx="2034213" cy="765000"/>
      </dsp:txXfrm>
    </dsp:sp>
    <dsp:sp modelId="{9BFD791A-0F72-4975-98D9-49167CB57843}">
      <dsp:nvSpPr>
        <dsp:cNvPr id="0" name=""/>
        <dsp:cNvSpPr/>
      </dsp:nvSpPr>
      <dsp:spPr>
        <a:xfrm>
          <a:off x="5384816" y="1216444"/>
          <a:ext cx="915396" cy="9153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6BE559F-3087-4FBC-B919-B2E473287B75}">
      <dsp:nvSpPr>
        <dsp:cNvPr id="0" name=""/>
        <dsp:cNvSpPr/>
      </dsp:nvSpPr>
      <dsp:spPr>
        <a:xfrm>
          <a:off x="4825408" y="2428942"/>
          <a:ext cx="2034213"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it-IT" sz="1600" kern="1200" dirty="0">
              <a:latin typeface="+mj-lt"/>
            </a:rPr>
            <a:t>Take a look </a:t>
          </a:r>
          <a:r>
            <a:rPr lang="it-IT" sz="1600" kern="1200" dirty="0" err="1">
              <a:latin typeface="+mj-lt"/>
            </a:rPr>
            <a:t>at</a:t>
          </a:r>
          <a:r>
            <a:rPr lang="it-IT" sz="1600" kern="1200" dirty="0">
              <a:latin typeface="+mj-lt"/>
            </a:rPr>
            <a:t> the data (</a:t>
          </a:r>
          <a:r>
            <a:rPr lang="it-IT" sz="1600" kern="1200" dirty="0" err="1">
              <a:latin typeface="+mj-lt"/>
            </a:rPr>
            <a:t>raw</a:t>
          </a:r>
          <a:r>
            <a:rPr lang="it-IT" sz="1600" kern="1200" dirty="0">
              <a:latin typeface="+mj-lt"/>
            </a:rPr>
            <a:t> frequencies and TF-IDF)</a:t>
          </a:r>
        </a:p>
      </dsp:txBody>
      <dsp:txXfrm>
        <a:off x="4825408" y="2428942"/>
        <a:ext cx="2034213" cy="765000"/>
      </dsp:txXfrm>
    </dsp:sp>
    <dsp:sp modelId="{ADDBDA52-585A-4DAD-A121-BFF335ED6F0A}">
      <dsp:nvSpPr>
        <dsp:cNvPr id="0" name=""/>
        <dsp:cNvSpPr/>
      </dsp:nvSpPr>
      <dsp:spPr>
        <a:xfrm>
          <a:off x="7775017" y="1216444"/>
          <a:ext cx="915396" cy="91539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28515AE-757B-40AC-89A9-F4729F044821}">
      <dsp:nvSpPr>
        <dsp:cNvPr id="0" name=""/>
        <dsp:cNvSpPr/>
      </dsp:nvSpPr>
      <dsp:spPr>
        <a:xfrm>
          <a:off x="7215608" y="2428942"/>
          <a:ext cx="2034213"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it-IT" sz="1600" kern="1200" dirty="0" err="1">
              <a:latin typeface="+mj-lt"/>
            </a:rPr>
            <a:t>Perform</a:t>
          </a:r>
          <a:r>
            <a:rPr lang="it-IT" sz="1600" kern="1200" dirty="0">
              <a:latin typeface="+mj-lt"/>
            </a:rPr>
            <a:t> </a:t>
          </a:r>
          <a:r>
            <a:rPr lang="it-IT" sz="1600" kern="1200" dirty="0" err="1">
              <a:latin typeface="+mj-lt"/>
            </a:rPr>
            <a:t>topic</a:t>
          </a:r>
          <a:r>
            <a:rPr lang="it-IT" sz="1600" kern="1200" dirty="0">
              <a:latin typeface="+mj-lt"/>
            </a:rPr>
            <a:t> </a:t>
          </a:r>
          <a:r>
            <a:rPr lang="it-IT" sz="1600" kern="1200" dirty="0" err="1">
              <a:latin typeface="+mj-lt"/>
            </a:rPr>
            <a:t>modelling</a:t>
          </a:r>
          <a:endParaRPr lang="it-IT" sz="1600" kern="1200" dirty="0">
            <a:latin typeface="+mj-lt"/>
          </a:endParaRPr>
        </a:p>
      </dsp:txBody>
      <dsp:txXfrm>
        <a:off x="7215608" y="2428942"/>
        <a:ext cx="2034213" cy="765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04613B-2F43-4986-8EDB-27AD3E6F21D9}">
      <dsp:nvSpPr>
        <dsp:cNvPr id="0" name=""/>
        <dsp:cNvSpPr/>
      </dsp:nvSpPr>
      <dsp:spPr>
        <a:xfrm>
          <a:off x="604415" y="1243167"/>
          <a:ext cx="915396" cy="9153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5144CF8-953E-4E74-A3DC-DA5B3027FC2A}">
      <dsp:nvSpPr>
        <dsp:cNvPr id="0" name=""/>
        <dsp:cNvSpPr/>
      </dsp:nvSpPr>
      <dsp:spPr>
        <a:xfrm>
          <a:off x="45006" y="2447219"/>
          <a:ext cx="203421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b="0" i="0" kern="1200" baseline="0"/>
            <a:t>Pandas for organizing and display the data</a:t>
          </a:r>
          <a:endParaRPr lang="it-IT" sz="1500" kern="1200"/>
        </a:p>
      </dsp:txBody>
      <dsp:txXfrm>
        <a:off x="45006" y="2447219"/>
        <a:ext cx="2034213" cy="720000"/>
      </dsp:txXfrm>
    </dsp:sp>
    <dsp:sp modelId="{324F0FD1-8FAE-4DA7-8EB7-B40CB275941D}">
      <dsp:nvSpPr>
        <dsp:cNvPr id="0" name=""/>
        <dsp:cNvSpPr/>
      </dsp:nvSpPr>
      <dsp:spPr>
        <a:xfrm>
          <a:off x="2994616" y="1243167"/>
          <a:ext cx="915396" cy="9153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5C560DF-F810-414E-84FA-0F2C1A380E0D}">
      <dsp:nvSpPr>
        <dsp:cNvPr id="0" name=""/>
        <dsp:cNvSpPr/>
      </dsp:nvSpPr>
      <dsp:spPr>
        <a:xfrm>
          <a:off x="2435207" y="2447219"/>
          <a:ext cx="203421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b="0" i="0" kern="1200" baseline="0"/>
            <a:t>Nltk for pre-processing cleaning the dataset and retrieve textual features</a:t>
          </a:r>
          <a:endParaRPr lang="it-IT" sz="1500" kern="1200"/>
        </a:p>
      </dsp:txBody>
      <dsp:txXfrm>
        <a:off x="2435207" y="2447219"/>
        <a:ext cx="2034213" cy="720000"/>
      </dsp:txXfrm>
    </dsp:sp>
    <dsp:sp modelId="{D6F72E28-4C9A-4646-BB2D-AA3FC9275CC6}">
      <dsp:nvSpPr>
        <dsp:cNvPr id="0" name=""/>
        <dsp:cNvSpPr/>
      </dsp:nvSpPr>
      <dsp:spPr>
        <a:xfrm>
          <a:off x="5384816" y="1243167"/>
          <a:ext cx="915396" cy="9153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99C0ABB-1E36-4B0E-B8B9-1CEE182FD8CA}">
      <dsp:nvSpPr>
        <dsp:cNvPr id="0" name=""/>
        <dsp:cNvSpPr/>
      </dsp:nvSpPr>
      <dsp:spPr>
        <a:xfrm>
          <a:off x="4825408" y="2447219"/>
          <a:ext cx="203421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b="0" i="0" kern="1200" baseline="0"/>
            <a:t>Gensim (based on sklearn) to perform topic modeling</a:t>
          </a:r>
          <a:endParaRPr lang="it-IT" sz="1500" kern="1200"/>
        </a:p>
      </dsp:txBody>
      <dsp:txXfrm>
        <a:off x="4825408" y="2447219"/>
        <a:ext cx="2034213" cy="720000"/>
      </dsp:txXfrm>
    </dsp:sp>
    <dsp:sp modelId="{86377090-9A0F-4BDA-9B6A-97BE45102352}">
      <dsp:nvSpPr>
        <dsp:cNvPr id="0" name=""/>
        <dsp:cNvSpPr/>
      </dsp:nvSpPr>
      <dsp:spPr>
        <a:xfrm>
          <a:off x="7775017" y="1243167"/>
          <a:ext cx="915396" cy="91539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D5F0577-390B-4F67-9660-074712E8CA65}">
      <dsp:nvSpPr>
        <dsp:cNvPr id="0" name=""/>
        <dsp:cNvSpPr/>
      </dsp:nvSpPr>
      <dsp:spPr>
        <a:xfrm>
          <a:off x="7215608" y="2447219"/>
          <a:ext cx="203421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it-IT" sz="1500" kern="1200"/>
            <a:t>LDAvis to visualize the results</a:t>
          </a:r>
        </a:p>
      </dsp:txBody>
      <dsp:txXfrm>
        <a:off x="7215608" y="2447219"/>
        <a:ext cx="2034213" cy="7200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1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14.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6.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1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9.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0.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A714906D-9FD0-41AC-8C53-A45B6F50460F}"/>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it-IT" sz="1200" b="0" i="0" u="none" strike="noStrike" kern="1200" cap="none" spc="0" baseline="0">
                <a:solidFill>
                  <a:srgbClr val="000000"/>
                </a:solidFill>
                <a:uFillTx/>
                <a:latin typeface="Calibri"/>
              </a:defRPr>
            </a:lvl1pPr>
          </a:lstStyle>
          <a:p>
            <a:pPr lvl="0"/>
            <a:endParaRPr lang="it-IT"/>
          </a:p>
        </p:txBody>
      </p:sp>
      <p:sp>
        <p:nvSpPr>
          <p:cNvPr id="3" name="Segnaposto data 2">
            <a:extLst>
              <a:ext uri="{FF2B5EF4-FFF2-40B4-BE49-F238E27FC236}">
                <a16:creationId xmlns:a16="http://schemas.microsoft.com/office/drawing/2014/main" id="{ABA9B326-7EDB-4372-B51A-FE159BC02989}"/>
              </a:ext>
            </a:extLst>
          </p:cNvPr>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it-IT" sz="1200" b="0" i="0" u="none" strike="noStrike" kern="1200" cap="none" spc="0" baseline="0">
                <a:solidFill>
                  <a:srgbClr val="000000"/>
                </a:solidFill>
                <a:uFillTx/>
                <a:latin typeface="Calibri"/>
              </a:defRPr>
            </a:lvl1pPr>
          </a:lstStyle>
          <a:p>
            <a:pPr lvl="0"/>
            <a:fld id="{4D8BDA11-7F1D-474E-B552-E641EEB5C164}" type="datetime1">
              <a:rPr lang="it-IT"/>
              <a:pPr lvl="0"/>
              <a:t>10/07/2021</a:t>
            </a:fld>
            <a:endParaRPr lang="it-IT"/>
          </a:p>
        </p:txBody>
      </p:sp>
      <p:sp>
        <p:nvSpPr>
          <p:cNvPr id="4" name="Segnaposto immagine diapositiva 3">
            <a:extLst>
              <a:ext uri="{FF2B5EF4-FFF2-40B4-BE49-F238E27FC236}">
                <a16:creationId xmlns:a16="http://schemas.microsoft.com/office/drawing/2014/main" id="{F5DAA707-20EB-4B4A-8F8F-57C60677B8C8}"/>
              </a:ext>
            </a:extLst>
          </p:cNvPr>
          <p:cNvSpPr>
            <a:spLocks noGrp="1" noRot="1" noChangeAspect="1"/>
          </p:cNvSpPr>
          <p:nvPr>
            <p:ph type="sldImg" idx="2"/>
          </p:nvPr>
        </p:nvSpPr>
        <p:spPr>
          <a:xfrm>
            <a:off x="685800" y="1143000"/>
            <a:ext cx="5486400" cy="3086099"/>
          </a:xfrm>
          <a:prstGeom prst="rect">
            <a:avLst/>
          </a:prstGeom>
          <a:noFill/>
          <a:ln w="12701">
            <a:solidFill>
              <a:srgbClr val="000000"/>
            </a:solidFill>
            <a:prstDash val="solid"/>
          </a:ln>
        </p:spPr>
      </p:sp>
      <p:sp>
        <p:nvSpPr>
          <p:cNvPr id="5" name="Segnaposto note 4">
            <a:extLst>
              <a:ext uri="{FF2B5EF4-FFF2-40B4-BE49-F238E27FC236}">
                <a16:creationId xmlns:a16="http://schemas.microsoft.com/office/drawing/2014/main" id="{E62DE631-CFBF-422C-87A0-98C3898C896B}"/>
              </a:ext>
            </a:extLst>
          </p:cNvPr>
          <p:cNvSpPr txBox="1">
            <a:spLocks noGrp="1"/>
          </p:cNvSpPr>
          <p:nvPr>
            <p:ph type="body" sz="quarter" idx="3"/>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a:extLst>
              <a:ext uri="{FF2B5EF4-FFF2-40B4-BE49-F238E27FC236}">
                <a16:creationId xmlns:a16="http://schemas.microsoft.com/office/drawing/2014/main" id="{C18A4626-B5CC-4ABD-BD16-E6BAA7B15AF7}"/>
              </a:ext>
            </a:extLst>
          </p:cNvPr>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it-IT" sz="1200" b="0" i="0" u="none" strike="noStrike" kern="1200" cap="none" spc="0" baseline="0">
                <a:solidFill>
                  <a:srgbClr val="000000"/>
                </a:solidFill>
                <a:uFillTx/>
                <a:latin typeface="Calibri"/>
              </a:defRPr>
            </a:lvl1pPr>
          </a:lstStyle>
          <a:p>
            <a:pPr lvl="0"/>
            <a:endParaRPr lang="it-IT"/>
          </a:p>
        </p:txBody>
      </p:sp>
      <p:sp>
        <p:nvSpPr>
          <p:cNvPr id="7" name="Segnaposto numero diapositiva 6">
            <a:extLst>
              <a:ext uri="{FF2B5EF4-FFF2-40B4-BE49-F238E27FC236}">
                <a16:creationId xmlns:a16="http://schemas.microsoft.com/office/drawing/2014/main" id="{2BEA704B-35B6-4879-BE28-5EBABB48AF38}"/>
              </a:ext>
            </a:extLst>
          </p:cNvPr>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it-IT" sz="1200" b="0" i="0" u="none" strike="noStrike" kern="1200" cap="none" spc="0" baseline="0">
                <a:solidFill>
                  <a:srgbClr val="000000"/>
                </a:solidFill>
                <a:uFillTx/>
                <a:latin typeface="Calibri"/>
              </a:defRPr>
            </a:lvl1pPr>
          </a:lstStyle>
          <a:p>
            <a:pPr lvl="0"/>
            <a:fld id="{D4C0D8C7-99DB-46EB-9C76-B22D30C5C555}" type="slidenum">
              <a:t>‹N›</a:t>
            </a:fld>
            <a:endParaRPr lang="it-IT"/>
          </a:p>
        </p:txBody>
      </p:sp>
    </p:spTree>
    <p:extLst>
      <p:ext uri="{BB962C8B-B14F-4D97-AF65-F5344CB8AC3E}">
        <p14:creationId xmlns:p14="http://schemas.microsoft.com/office/powerpoint/2010/main" val="1828890279"/>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it-IT" sz="1200" b="0" i="0" u="none" strike="noStrike" kern="1200" cap="none" spc="0" baseline="0">
        <a:solidFill>
          <a:srgbClr val="000000"/>
        </a:solidFill>
        <a:uFillTx/>
        <a:latin typeface="Calibri"/>
      </a:defRPr>
    </a:lvl1pPr>
    <a:lvl2pPr marL="457200" marR="0" lvl="1" indent="0" algn="l" defTabSz="914400" rtl="0" fontAlgn="auto" hangingPunct="1">
      <a:lnSpc>
        <a:spcPct val="100000"/>
      </a:lnSpc>
      <a:spcBef>
        <a:spcPts val="0"/>
      </a:spcBef>
      <a:spcAft>
        <a:spcPts val="0"/>
      </a:spcAft>
      <a:buNone/>
      <a:tabLst/>
      <a:defRPr lang="it-IT" sz="1200" b="0" i="0" u="none" strike="noStrike" kern="1200" cap="none" spc="0" baseline="0">
        <a:solidFill>
          <a:srgbClr val="000000"/>
        </a:solidFill>
        <a:uFillTx/>
        <a:latin typeface="Calibri"/>
      </a:defRPr>
    </a:lvl2pPr>
    <a:lvl3pPr marL="914400" marR="0" lvl="2" indent="0" algn="l" defTabSz="914400" rtl="0" fontAlgn="auto" hangingPunct="1">
      <a:lnSpc>
        <a:spcPct val="100000"/>
      </a:lnSpc>
      <a:spcBef>
        <a:spcPts val="0"/>
      </a:spcBef>
      <a:spcAft>
        <a:spcPts val="0"/>
      </a:spcAft>
      <a:buNone/>
      <a:tabLst/>
      <a:defRPr lang="it-IT" sz="1200" b="0" i="0" u="none" strike="noStrike" kern="1200" cap="none" spc="0" baseline="0">
        <a:solidFill>
          <a:srgbClr val="000000"/>
        </a:solidFill>
        <a:uFillTx/>
        <a:latin typeface="Calibri"/>
      </a:defRPr>
    </a:lvl3pPr>
    <a:lvl4pPr marL="1371600" marR="0" lvl="3" indent="0" algn="l" defTabSz="914400" rtl="0" fontAlgn="auto" hangingPunct="1">
      <a:lnSpc>
        <a:spcPct val="100000"/>
      </a:lnSpc>
      <a:spcBef>
        <a:spcPts val="0"/>
      </a:spcBef>
      <a:spcAft>
        <a:spcPts val="0"/>
      </a:spcAft>
      <a:buNone/>
      <a:tabLst/>
      <a:defRPr lang="it-IT" sz="1200" b="0" i="0" u="none" strike="noStrike" kern="1200" cap="none" spc="0" baseline="0">
        <a:solidFill>
          <a:srgbClr val="000000"/>
        </a:solidFill>
        <a:uFillTx/>
        <a:latin typeface="Calibri"/>
      </a:defRPr>
    </a:lvl4pPr>
    <a:lvl5pPr marL="1828800" marR="0" lvl="4" indent="0" algn="l" defTabSz="914400" rtl="0" fontAlgn="auto" hangingPunct="1">
      <a:lnSpc>
        <a:spcPct val="100000"/>
      </a:lnSpc>
      <a:spcBef>
        <a:spcPts val="0"/>
      </a:spcBef>
      <a:spcAft>
        <a:spcPts val="0"/>
      </a:spcAft>
      <a:buNone/>
      <a:tabLst/>
      <a:defRPr lang="it-IT" sz="1200" b="0" i="0" u="none" strike="noStrike" kern="1200" cap="none" spc="0" baseline="0">
        <a:solidFill>
          <a:srgbClr val="000000"/>
        </a:solidFill>
        <a:uFillTx/>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048F25-DD0E-4C79-8697-D7DA2FAEC6A2}"/>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it-IT"/>
              <a:t>Fare clic per modificare lo stile del titolo dello schema</a:t>
            </a:r>
          </a:p>
        </p:txBody>
      </p:sp>
      <p:sp>
        <p:nvSpPr>
          <p:cNvPr id="3" name="Sottotitolo 2">
            <a:extLst>
              <a:ext uri="{FF2B5EF4-FFF2-40B4-BE49-F238E27FC236}">
                <a16:creationId xmlns:a16="http://schemas.microsoft.com/office/drawing/2014/main" id="{71EBE200-878A-4A08-BAA2-1E8B6C292A65}"/>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it-IT"/>
              <a:t>Fare clic per modificare lo stile del sottotitolo dello schema</a:t>
            </a:r>
          </a:p>
        </p:txBody>
      </p:sp>
      <p:sp>
        <p:nvSpPr>
          <p:cNvPr id="4" name="Segnaposto data 3">
            <a:extLst>
              <a:ext uri="{FF2B5EF4-FFF2-40B4-BE49-F238E27FC236}">
                <a16:creationId xmlns:a16="http://schemas.microsoft.com/office/drawing/2014/main" id="{53BB37EA-A151-4BAC-B8E0-DDFDE0C508C6}"/>
              </a:ext>
            </a:extLst>
          </p:cNvPr>
          <p:cNvSpPr txBox="1">
            <a:spLocks noGrp="1"/>
          </p:cNvSpPr>
          <p:nvPr>
            <p:ph type="dt" sz="half" idx="7"/>
          </p:nvPr>
        </p:nvSpPr>
        <p:spPr/>
        <p:txBody>
          <a:bodyPr/>
          <a:lstStyle>
            <a:lvl1pPr>
              <a:defRPr/>
            </a:lvl1pPr>
          </a:lstStyle>
          <a:p>
            <a:pPr lvl="0"/>
            <a:fld id="{5D8FDECB-C5AE-4B6C-AA82-B7F1DFA0FD6C}" type="datetime1">
              <a:rPr lang="it-IT"/>
              <a:pPr lvl="0"/>
              <a:t>10/07/2021</a:t>
            </a:fld>
            <a:endParaRPr lang="it-IT"/>
          </a:p>
        </p:txBody>
      </p:sp>
      <p:sp>
        <p:nvSpPr>
          <p:cNvPr id="5" name="Segnaposto piè di pagina 4">
            <a:extLst>
              <a:ext uri="{FF2B5EF4-FFF2-40B4-BE49-F238E27FC236}">
                <a16:creationId xmlns:a16="http://schemas.microsoft.com/office/drawing/2014/main" id="{7C8E14B6-9F64-43ED-B804-8E9750977B9E}"/>
              </a:ext>
            </a:extLst>
          </p:cNvPr>
          <p:cNvSpPr txBox="1">
            <a:spLocks noGrp="1"/>
          </p:cNvSpPr>
          <p:nvPr>
            <p:ph type="ftr" sz="quarter" idx="9"/>
          </p:nvPr>
        </p:nvSpPr>
        <p:spPr/>
        <p:txBody>
          <a:bodyPr/>
          <a:lstStyle>
            <a:lvl1pPr>
              <a:defRPr/>
            </a:lvl1pPr>
          </a:lstStyle>
          <a:p>
            <a:pPr lvl="0"/>
            <a:endParaRPr lang="it-IT"/>
          </a:p>
        </p:txBody>
      </p:sp>
      <p:sp>
        <p:nvSpPr>
          <p:cNvPr id="6" name="Segnaposto numero diapositiva 5">
            <a:extLst>
              <a:ext uri="{FF2B5EF4-FFF2-40B4-BE49-F238E27FC236}">
                <a16:creationId xmlns:a16="http://schemas.microsoft.com/office/drawing/2014/main" id="{AB2E4895-075F-4633-BE50-FEEC9D9F5FEC}"/>
              </a:ext>
            </a:extLst>
          </p:cNvPr>
          <p:cNvSpPr txBox="1">
            <a:spLocks noGrp="1"/>
          </p:cNvSpPr>
          <p:nvPr>
            <p:ph type="sldNum" sz="quarter" idx="8"/>
          </p:nvPr>
        </p:nvSpPr>
        <p:spPr/>
        <p:txBody>
          <a:bodyPr/>
          <a:lstStyle>
            <a:lvl1pPr>
              <a:defRPr/>
            </a:lvl1pPr>
          </a:lstStyle>
          <a:p>
            <a:pPr lvl="0"/>
            <a:fld id="{0A3328BC-D4A8-447B-B723-B9B620AABD61}" type="slidenum">
              <a:t>‹N›</a:t>
            </a:fld>
            <a:endParaRPr lang="it-IT"/>
          </a:p>
        </p:txBody>
      </p:sp>
    </p:spTree>
    <p:extLst>
      <p:ext uri="{BB962C8B-B14F-4D97-AF65-F5344CB8AC3E}">
        <p14:creationId xmlns:p14="http://schemas.microsoft.com/office/powerpoint/2010/main" val="323127923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B4449-FF01-4882-B9F6-BB196A30CCE3}"/>
              </a:ext>
            </a:extLst>
          </p:cNvPr>
          <p:cNvSpPr txBox="1">
            <a:spLocks noGrp="1"/>
          </p:cNvSpPr>
          <p:nvPr>
            <p:ph type="title"/>
          </p:nvPr>
        </p:nvSpPr>
        <p:spPr/>
        <p:txBody>
          <a:bodyPr/>
          <a:lstStyle>
            <a:lvl1pPr>
              <a:defRPr/>
            </a:lvl1pPr>
          </a:lstStyle>
          <a:p>
            <a:pPr lvl="0"/>
            <a:r>
              <a:rPr lang="it-IT"/>
              <a:t>Fare clic per modificare lo stile del titolo dello schema</a:t>
            </a:r>
          </a:p>
        </p:txBody>
      </p:sp>
      <p:sp>
        <p:nvSpPr>
          <p:cNvPr id="3" name="Segnaposto testo verticale 2">
            <a:extLst>
              <a:ext uri="{FF2B5EF4-FFF2-40B4-BE49-F238E27FC236}">
                <a16:creationId xmlns:a16="http://schemas.microsoft.com/office/drawing/2014/main" id="{832030AF-C778-4BC1-8BA3-DFEE0FC719A2}"/>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D653B7F-E316-4BB9-B1FD-87CBB8A6CEC6}"/>
              </a:ext>
            </a:extLst>
          </p:cNvPr>
          <p:cNvSpPr txBox="1">
            <a:spLocks noGrp="1"/>
          </p:cNvSpPr>
          <p:nvPr>
            <p:ph type="dt" sz="half" idx="7"/>
          </p:nvPr>
        </p:nvSpPr>
        <p:spPr/>
        <p:txBody>
          <a:bodyPr/>
          <a:lstStyle>
            <a:lvl1pPr>
              <a:defRPr/>
            </a:lvl1pPr>
          </a:lstStyle>
          <a:p>
            <a:pPr lvl="0"/>
            <a:fld id="{76149B83-EF49-4DF6-9AA4-65834D5CE155}" type="datetime1">
              <a:rPr lang="it-IT"/>
              <a:pPr lvl="0"/>
              <a:t>10/07/2021</a:t>
            </a:fld>
            <a:endParaRPr lang="it-IT"/>
          </a:p>
        </p:txBody>
      </p:sp>
      <p:sp>
        <p:nvSpPr>
          <p:cNvPr id="5" name="Segnaposto piè di pagina 4">
            <a:extLst>
              <a:ext uri="{FF2B5EF4-FFF2-40B4-BE49-F238E27FC236}">
                <a16:creationId xmlns:a16="http://schemas.microsoft.com/office/drawing/2014/main" id="{7DEC97EB-BF46-4E46-8CF5-84E2DB374966}"/>
              </a:ext>
            </a:extLst>
          </p:cNvPr>
          <p:cNvSpPr txBox="1">
            <a:spLocks noGrp="1"/>
          </p:cNvSpPr>
          <p:nvPr>
            <p:ph type="ftr" sz="quarter" idx="9"/>
          </p:nvPr>
        </p:nvSpPr>
        <p:spPr/>
        <p:txBody>
          <a:bodyPr/>
          <a:lstStyle>
            <a:lvl1pPr>
              <a:defRPr/>
            </a:lvl1pPr>
          </a:lstStyle>
          <a:p>
            <a:pPr lvl="0"/>
            <a:endParaRPr lang="it-IT"/>
          </a:p>
        </p:txBody>
      </p:sp>
      <p:sp>
        <p:nvSpPr>
          <p:cNvPr id="6" name="Segnaposto numero diapositiva 5">
            <a:extLst>
              <a:ext uri="{FF2B5EF4-FFF2-40B4-BE49-F238E27FC236}">
                <a16:creationId xmlns:a16="http://schemas.microsoft.com/office/drawing/2014/main" id="{C30135C3-E8E1-4602-955F-FA6BBA4AD86A}"/>
              </a:ext>
            </a:extLst>
          </p:cNvPr>
          <p:cNvSpPr txBox="1">
            <a:spLocks noGrp="1"/>
          </p:cNvSpPr>
          <p:nvPr>
            <p:ph type="sldNum" sz="quarter" idx="8"/>
          </p:nvPr>
        </p:nvSpPr>
        <p:spPr/>
        <p:txBody>
          <a:bodyPr/>
          <a:lstStyle>
            <a:lvl1pPr>
              <a:defRPr/>
            </a:lvl1pPr>
          </a:lstStyle>
          <a:p>
            <a:pPr lvl="0"/>
            <a:fld id="{2DBA9C9E-ADFE-449F-BF83-E290BCFED37C}" type="slidenum">
              <a:t>‹N›</a:t>
            </a:fld>
            <a:endParaRPr lang="it-IT"/>
          </a:p>
        </p:txBody>
      </p:sp>
    </p:spTree>
    <p:extLst>
      <p:ext uri="{BB962C8B-B14F-4D97-AF65-F5344CB8AC3E}">
        <p14:creationId xmlns:p14="http://schemas.microsoft.com/office/powerpoint/2010/main" val="1427402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40FDFED9-C6D0-4688-A56C-CC257C5A8BD5}"/>
              </a:ext>
            </a:extLst>
          </p:cNvPr>
          <p:cNvSpPr txBox="1">
            <a:spLocks noGrp="1"/>
          </p:cNvSpPr>
          <p:nvPr>
            <p:ph type="title" orient="vert"/>
          </p:nvPr>
        </p:nvSpPr>
        <p:spPr>
          <a:xfrm>
            <a:off x="8724903" y="365129"/>
            <a:ext cx="2628899" cy="5811834"/>
          </a:xfrm>
        </p:spPr>
        <p:txBody>
          <a:bodyPr vert="eaVert"/>
          <a:lstStyle>
            <a:lvl1pPr>
              <a:defRPr/>
            </a:lvl1pPr>
          </a:lstStyle>
          <a:p>
            <a:pPr lvl="0"/>
            <a:r>
              <a:rPr lang="it-IT"/>
              <a:t>Fare clic per modificare lo stile del titolo dello schema</a:t>
            </a:r>
          </a:p>
        </p:txBody>
      </p:sp>
      <p:sp>
        <p:nvSpPr>
          <p:cNvPr id="3" name="Segnaposto testo verticale 2">
            <a:extLst>
              <a:ext uri="{FF2B5EF4-FFF2-40B4-BE49-F238E27FC236}">
                <a16:creationId xmlns:a16="http://schemas.microsoft.com/office/drawing/2014/main" id="{5691140B-697B-4E1F-A98E-03286FD7520D}"/>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C5BFF54-E7B8-4C27-B119-B34D5B214B2B}"/>
              </a:ext>
            </a:extLst>
          </p:cNvPr>
          <p:cNvSpPr txBox="1">
            <a:spLocks noGrp="1"/>
          </p:cNvSpPr>
          <p:nvPr>
            <p:ph type="dt" sz="half" idx="7"/>
          </p:nvPr>
        </p:nvSpPr>
        <p:spPr/>
        <p:txBody>
          <a:bodyPr/>
          <a:lstStyle>
            <a:lvl1pPr>
              <a:defRPr/>
            </a:lvl1pPr>
          </a:lstStyle>
          <a:p>
            <a:pPr lvl="0"/>
            <a:fld id="{D1F31CDE-C3C9-49A5-98D9-86B09BC2D958}" type="datetime1">
              <a:rPr lang="it-IT"/>
              <a:pPr lvl="0"/>
              <a:t>10/07/2021</a:t>
            </a:fld>
            <a:endParaRPr lang="it-IT"/>
          </a:p>
        </p:txBody>
      </p:sp>
      <p:sp>
        <p:nvSpPr>
          <p:cNvPr id="5" name="Segnaposto piè di pagina 4">
            <a:extLst>
              <a:ext uri="{FF2B5EF4-FFF2-40B4-BE49-F238E27FC236}">
                <a16:creationId xmlns:a16="http://schemas.microsoft.com/office/drawing/2014/main" id="{76D9427B-2119-4A3E-A55C-B060E0B1DCD0}"/>
              </a:ext>
            </a:extLst>
          </p:cNvPr>
          <p:cNvSpPr txBox="1">
            <a:spLocks noGrp="1"/>
          </p:cNvSpPr>
          <p:nvPr>
            <p:ph type="ftr" sz="quarter" idx="9"/>
          </p:nvPr>
        </p:nvSpPr>
        <p:spPr/>
        <p:txBody>
          <a:bodyPr/>
          <a:lstStyle>
            <a:lvl1pPr>
              <a:defRPr/>
            </a:lvl1pPr>
          </a:lstStyle>
          <a:p>
            <a:pPr lvl="0"/>
            <a:endParaRPr lang="it-IT"/>
          </a:p>
        </p:txBody>
      </p:sp>
      <p:sp>
        <p:nvSpPr>
          <p:cNvPr id="6" name="Segnaposto numero diapositiva 5">
            <a:extLst>
              <a:ext uri="{FF2B5EF4-FFF2-40B4-BE49-F238E27FC236}">
                <a16:creationId xmlns:a16="http://schemas.microsoft.com/office/drawing/2014/main" id="{8877A6EB-D050-4EA2-B6A1-649E17E1EF9D}"/>
              </a:ext>
            </a:extLst>
          </p:cNvPr>
          <p:cNvSpPr txBox="1">
            <a:spLocks noGrp="1"/>
          </p:cNvSpPr>
          <p:nvPr>
            <p:ph type="sldNum" sz="quarter" idx="8"/>
          </p:nvPr>
        </p:nvSpPr>
        <p:spPr/>
        <p:txBody>
          <a:bodyPr/>
          <a:lstStyle>
            <a:lvl1pPr>
              <a:defRPr/>
            </a:lvl1pPr>
          </a:lstStyle>
          <a:p>
            <a:pPr lvl="0"/>
            <a:fld id="{E62B9894-3F25-4315-B131-BF824A2B30B2}" type="slidenum">
              <a:t>‹N›</a:t>
            </a:fld>
            <a:endParaRPr lang="it-IT"/>
          </a:p>
        </p:txBody>
      </p:sp>
    </p:spTree>
    <p:extLst>
      <p:ext uri="{BB962C8B-B14F-4D97-AF65-F5344CB8AC3E}">
        <p14:creationId xmlns:p14="http://schemas.microsoft.com/office/powerpoint/2010/main" val="25952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F4CCC0D-BF87-49A2-9D21-80FF5C78B6BD}"/>
              </a:ext>
            </a:extLst>
          </p:cNvPr>
          <p:cNvSpPr txBox="1">
            <a:spLocks noGrp="1"/>
          </p:cNvSpPr>
          <p:nvPr>
            <p:ph type="title"/>
          </p:nvPr>
        </p:nvSpPr>
        <p:spPr/>
        <p:txBody>
          <a:bodyPr/>
          <a:lstStyle>
            <a:lvl1pPr>
              <a:defRPr/>
            </a:lvl1pPr>
          </a:lstStyle>
          <a:p>
            <a:pPr lvl="0"/>
            <a:r>
              <a:rPr lang="it-IT"/>
              <a:t>Fare clic per modificare lo stile del titolo dello schema</a:t>
            </a:r>
          </a:p>
        </p:txBody>
      </p:sp>
      <p:sp>
        <p:nvSpPr>
          <p:cNvPr id="3" name="Segnaposto contenuto 2">
            <a:extLst>
              <a:ext uri="{FF2B5EF4-FFF2-40B4-BE49-F238E27FC236}">
                <a16:creationId xmlns:a16="http://schemas.microsoft.com/office/drawing/2014/main" id="{971FEA7A-F616-40C6-8F3C-38D05D7B7C6C}"/>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A1F3E62-6CDA-4265-926A-8F3640FF1511}"/>
              </a:ext>
            </a:extLst>
          </p:cNvPr>
          <p:cNvSpPr txBox="1">
            <a:spLocks noGrp="1"/>
          </p:cNvSpPr>
          <p:nvPr>
            <p:ph type="dt" sz="half" idx="7"/>
          </p:nvPr>
        </p:nvSpPr>
        <p:spPr/>
        <p:txBody>
          <a:bodyPr/>
          <a:lstStyle>
            <a:lvl1pPr>
              <a:defRPr/>
            </a:lvl1pPr>
          </a:lstStyle>
          <a:p>
            <a:pPr lvl="0"/>
            <a:fld id="{7B78363E-7B52-4F2C-8B78-DC47063FE714}" type="datetime1">
              <a:rPr lang="it-IT"/>
              <a:pPr lvl="0"/>
              <a:t>10/07/2021</a:t>
            </a:fld>
            <a:endParaRPr lang="it-IT"/>
          </a:p>
        </p:txBody>
      </p:sp>
      <p:sp>
        <p:nvSpPr>
          <p:cNvPr id="5" name="Segnaposto piè di pagina 4">
            <a:extLst>
              <a:ext uri="{FF2B5EF4-FFF2-40B4-BE49-F238E27FC236}">
                <a16:creationId xmlns:a16="http://schemas.microsoft.com/office/drawing/2014/main" id="{E7E429B6-F113-444E-8FBF-772E8C614770}"/>
              </a:ext>
            </a:extLst>
          </p:cNvPr>
          <p:cNvSpPr txBox="1">
            <a:spLocks noGrp="1"/>
          </p:cNvSpPr>
          <p:nvPr>
            <p:ph type="ftr" sz="quarter" idx="9"/>
          </p:nvPr>
        </p:nvSpPr>
        <p:spPr/>
        <p:txBody>
          <a:bodyPr/>
          <a:lstStyle>
            <a:lvl1pPr>
              <a:defRPr/>
            </a:lvl1pPr>
          </a:lstStyle>
          <a:p>
            <a:pPr lvl="0"/>
            <a:endParaRPr lang="it-IT"/>
          </a:p>
        </p:txBody>
      </p:sp>
      <p:sp>
        <p:nvSpPr>
          <p:cNvPr id="6" name="Segnaposto numero diapositiva 5">
            <a:extLst>
              <a:ext uri="{FF2B5EF4-FFF2-40B4-BE49-F238E27FC236}">
                <a16:creationId xmlns:a16="http://schemas.microsoft.com/office/drawing/2014/main" id="{21897CF7-E1F6-458D-94A8-73980C7F9E98}"/>
              </a:ext>
            </a:extLst>
          </p:cNvPr>
          <p:cNvSpPr txBox="1">
            <a:spLocks noGrp="1"/>
          </p:cNvSpPr>
          <p:nvPr>
            <p:ph type="sldNum" sz="quarter" idx="8"/>
          </p:nvPr>
        </p:nvSpPr>
        <p:spPr/>
        <p:txBody>
          <a:bodyPr/>
          <a:lstStyle>
            <a:lvl1pPr>
              <a:defRPr/>
            </a:lvl1pPr>
          </a:lstStyle>
          <a:p>
            <a:pPr lvl="0"/>
            <a:fld id="{0D5493EF-B917-4E3A-BE89-861E74E36B75}" type="slidenum">
              <a:t>‹N›</a:t>
            </a:fld>
            <a:endParaRPr lang="it-IT"/>
          </a:p>
        </p:txBody>
      </p:sp>
    </p:spTree>
    <p:extLst>
      <p:ext uri="{BB962C8B-B14F-4D97-AF65-F5344CB8AC3E}">
        <p14:creationId xmlns:p14="http://schemas.microsoft.com/office/powerpoint/2010/main" val="76445356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2B096C9-763E-43C7-B1E9-4CEF3E8A703D}"/>
              </a:ext>
            </a:extLst>
          </p:cNvPr>
          <p:cNvSpPr txBox="1">
            <a:spLocks noGrp="1"/>
          </p:cNvSpPr>
          <p:nvPr>
            <p:ph type="title"/>
          </p:nvPr>
        </p:nvSpPr>
        <p:spPr>
          <a:xfrm>
            <a:off x="831847" y="1709735"/>
            <a:ext cx="10515600" cy="2852735"/>
          </a:xfrm>
        </p:spPr>
        <p:txBody>
          <a:bodyPr anchor="b"/>
          <a:lstStyle>
            <a:lvl1pPr>
              <a:defRPr sz="6000"/>
            </a:lvl1pPr>
          </a:lstStyle>
          <a:p>
            <a:pPr lvl="0"/>
            <a:r>
              <a:rPr lang="it-IT"/>
              <a:t>Fare clic per modificare lo stile del titolo dello schema</a:t>
            </a:r>
          </a:p>
        </p:txBody>
      </p:sp>
      <p:sp>
        <p:nvSpPr>
          <p:cNvPr id="3" name="Segnaposto testo 2">
            <a:extLst>
              <a:ext uri="{FF2B5EF4-FFF2-40B4-BE49-F238E27FC236}">
                <a16:creationId xmlns:a16="http://schemas.microsoft.com/office/drawing/2014/main" id="{1DC61F3F-2861-42F4-BC5D-0E3466E37308}"/>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D3BD3B6C-0C83-411D-A5AC-1740403C51E9}"/>
              </a:ext>
            </a:extLst>
          </p:cNvPr>
          <p:cNvSpPr txBox="1">
            <a:spLocks noGrp="1"/>
          </p:cNvSpPr>
          <p:nvPr>
            <p:ph type="dt" sz="half" idx="7"/>
          </p:nvPr>
        </p:nvSpPr>
        <p:spPr/>
        <p:txBody>
          <a:bodyPr/>
          <a:lstStyle>
            <a:lvl1pPr>
              <a:defRPr/>
            </a:lvl1pPr>
          </a:lstStyle>
          <a:p>
            <a:pPr lvl="0"/>
            <a:fld id="{21EE94A1-D4E9-49E1-BDD6-65B9A924D593}" type="datetime1">
              <a:rPr lang="it-IT"/>
              <a:pPr lvl="0"/>
              <a:t>10/07/2021</a:t>
            </a:fld>
            <a:endParaRPr lang="it-IT"/>
          </a:p>
        </p:txBody>
      </p:sp>
      <p:sp>
        <p:nvSpPr>
          <p:cNvPr id="5" name="Segnaposto piè di pagina 4">
            <a:extLst>
              <a:ext uri="{FF2B5EF4-FFF2-40B4-BE49-F238E27FC236}">
                <a16:creationId xmlns:a16="http://schemas.microsoft.com/office/drawing/2014/main" id="{59F2C9DA-6D18-4AAC-833A-F0CDB81071E5}"/>
              </a:ext>
            </a:extLst>
          </p:cNvPr>
          <p:cNvSpPr txBox="1">
            <a:spLocks noGrp="1"/>
          </p:cNvSpPr>
          <p:nvPr>
            <p:ph type="ftr" sz="quarter" idx="9"/>
          </p:nvPr>
        </p:nvSpPr>
        <p:spPr/>
        <p:txBody>
          <a:bodyPr/>
          <a:lstStyle>
            <a:lvl1pPr>
              <a:defRPr/>
            </a:lvl1pPr>
          </a:lstStyle>
          <a:p>
            <a:pPr lvl="0"/>
            <a:endParaRPr lang="it-IT"/>
          </a:p>
        </p:txBody>
      </p:sp>
      <p:sp>
        <p:nvSpPr>
          <p:cNvPr id="6" name="Segnaposto numero diapositiva 5">
            <a:extLst>
              <a:ext uri="{FF2B5EF4-FFF2-40B4-BE49-F238E27FC236}">
                <a16:creationId xmlns:a16="http://schemas.microsoft.com/office/drawing/2014/main" id="{B3B708C3-E322-4EFF-B933-7902CCB606CE}"/>
              </a:ext>
            </a:extLst>
          </p:cNvPr>
          <p:cNvSpPr txBox="1">
            <a:spLocks noGrp="1"/>
          </p:cNvSpPr>
          <p:nvPr>
            <p:ph type="sldNum" sz="quarter" idx="8"/>
          </p:nvPr>
        </p:nvSpPr>
        <p:spPr/>
        <p:txBody>
          <a:bodyPr/>
          <a:lstStyle>
            <a:lvl1pPr>
              <a:defRPr/>
            </a:lvl1pPr>
          </a:lstStyle>
          <a:p>
            <a:pPr lvl="0"/>
            <a:fld id="{8096B7ED-B063-401C-9D63-F70C58C4C51E}" type="slidenum">
              <a:t>‹N›</a:t>
            </a:fld>
            <a:endParaRPr lang="it-IT"/>
          </a:p>
        </p:txBody>
      </p:sp>
    </p:spTree>
    <p:extLst>
      <p:ext uri="{BB962C8B-B14F-4D97-AF65-F5344CB8AC3E}">
        <p14:creationId xmlns:p14="http://schemas.microsoft.com/office/powerpoint/2010/main" val="2438674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3E3375-36BA-4FFE-8F3A-22E9E69BFFA5}"/>
              </a:ext>
            </a:extLst>
          </p:cNvPr>
          <p:cNvSpPr txBox="1">
            <a:spLocks noGrp="1"/>
          </p:cNvSpPr>
          <p:nvPr>
            <p:ph type="title"/>
          </p:nvPr>
        </p:nvSpPr>
        <p:spPr/>
        <p:txBody>
          <a:bodyPr/>
          <a:lstStyle>
            <a:lvl1pPr>
              <a:defRPr/>
            </a:lvl1pPr>
          </a:lstStyle>
          <a:p>
            <a:pPr lvl="0"/>
            <a:r>
              <a:rPr lang="it-IT"/>
              <a:t>Fare clic per modificare lo stile del titolo dello schema</a:t>
            </a:r>
          </a:p>
        </p:txBody>
      </p:sp>
      <p:sp>
        <p:nvSpPr>
          <p:cNvPr id="3" name="Segnaposto contenuto 2">
            <a:extLst>
              <a:ext uri="{FF2B5EF4-FFF2-40B4-BE49-F238E27FC236}">
                <a16:creationId xmlns:a16="http://schemas.microsoft.com/office/drawing/2014/main" id="{005FF76A-B6E0-4011-A346-19E43E7B16E2}"/>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35D84920-4EFF-4BAF-B754-EDD41B991776}"/>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86A165C6-9748-4237-BB18-E11AE6C587E2}"/>
              </a:ext>
            </a:extLst>
          </p:cNvPr>
          <p:cNvSpPr txBox="1">
            <a:spLocks noGrp="1"/>
          </p:cNvSpPr>
          <p:nvPr>
            <p:ph type="dt" sz="half" idx="7"/>
          </p:nvPr>
        </p:nvSpPr>
        <p:spPr/>
        <p:txBody>
          <a:bodyPr/>
          <a:lstStyle>
            <a:lvl1pPr>
              <a:defRPr/>
            </a:lvl1pPr>
          </a:lstStyle>
          <a:p>
            <a:pPr lvl="0"/>
            <a:fld id="{EEB18E47-D12E-4302-BB85-0C93AAC40244}" type="datetime1">
              <a:rPr lang="it-IT"/>
              <a:pPr lvl="0"/>
              <a:t>10/07/2021</a:t>
            </a:fld>
            <a:endParaRPr lang="it-IT"/>
          </a:p>
        </p:txBody>
      </p:sp>
      <p:sp>
        <p:nvSpPr>
          <p:cNvPr id="6" name="Segnaposto piè di pagina 5">
            <a:extLst>
              <a:ext uri="{FF2B5EF4-FFF2-40B4-BE49-F238E27FC236}">
                <a16:creationId xmlns:a16="http://schemas.microsoft.com/office/drawing/2014/main" id="{8E6ADEFD-F3AD-48FE-8B9E-582BD5E2CB3C}"/>
              </a:ext>
            </a:extLst>
          </p:cNvPr>
          <p:cNvSpPr txBox="1">
            <a:spLocks noGrp="1"/>
          </p:cNvSpPr>
          <p:nvPr>
            <p:ph type="ftr" sz="quarter" idx="9"/>
          </p:nvPr>
        </p:nvSpPr>
        <p:spPr/>
        <p:txBody>
          <a:bodyPr/>
          <a:lstStyle>
            <a:lvl1pPr>
              <a:defRPr/>
            </a:lvl1pPr>
          </a:lstStyle>
          <a:p>
            <a:pPr lvl="0"/>
            <a:endParaRPr lang="it-IT"/>
          </a:p>
        </p:txBody>
      </p:sp>
      <p:sp>
        <p:nvSpPr>
          <p:cNvPr id="7" name="Segnaposto numero diapositiva 6">
            <a:extLst>
              <a:ext uri="{FF2B5EF4-FFF2-40B4-BE49-F238E27FC236}">
                <a16:creationId xmlns:a16="http://schemas.microsoft.com/office/drawing/2014/main" id="{FA68B3FD-6038-4399-A6C9-B32D3ACDC722}"/>
              </a:ext>
            </a:extLst>
          </p:cNvPr>
          <p:cNvSpPr txBox="1">
            <a:spLocks noGrp="1"/>
          </p:cNvSpPr>
          <p:nvPr>
            <p:ph type="sldNum" sz="quarter" idx="8"/>
          </p:nvPr>
        </p:nvSpPr>
        <p:spPr/>
        <p:txBody>
          <a:bodyPr/>
          <a:lstStyle>
            <a:lvl1pPr>
              <a:defRPr/>
            </a:lvl1pPr>
          </a:lstStyle>
          <a:p>
            <a:pPr lvl="0"/>
            <a:fld id="{67C892A9-32E2-4744-A4BD-A065192769CE}" type="slidenum">
              <a:t>‹N›</a:t>
            </a:fld>
            <a:endParaRPr lang="it-IT"/>
          </a:p>
        </p:txBody>
      </p:sp>
    </p:spTree>
    <p:extLst>
      <p:ext uri="{BB962C8B-B14F-4D97-AF65-F5344CB8AC3E}">
        <p14:creationId xmlns:p14="http://schemas.microsoft.com/office/powerpoint/2010/main" val="2782081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E83165C-5E66-485E-B872-EFA5253E3CFF}"/>
              </a:ext>
            </a:extLst>
          </p:cNvPr>
          <p:cNvSpPr txBox="1">
            <a:spLocks noGrp="1"/>
          </p:cNvSpPr>
          <p:nvPr>
            <p:ph type="title"/>
          </p:nvPr>
        </p:nvSpPr>
        <p:spPr>
          <a:xfrm>
            <a:off x="839784" y="365129"/>
            <a:ext cx="10515600" cy="1325559"/>
          </a:xfrm>
        </p:spPr>
        <p:txBody>
          <a:bodyPr/>
          <a:lstStyle>
            <a:lvl1pPr>
              <a:defRPr/>
            </a:lvl1pPr>
          </a:lstStyle>
          <a:p>
            <a:pPr lvl="0"/>
            <a:r>
              <a:rPr lang="it-IT"/>
              <a:t>Fare clic per modificare lo stile del titolo dello schema</a:t>
            </a:r>
          </a:p>
        </p:txBody>
      </p:sp>
      <p:sp>
        <p:nvSpPr>
          <p:cNvPr id="3" name="Segnaposto testo 2">
            <a:extLst>
              <a:ext uri="{FF2B5EF4-FFF2-40B4-BE49-F238E27FC236}">
                <a16:creationId xmlns:a16="http://schemas.microsoft.com/office/drawing/2014/main" id="{68A2CE1F-2036-431E-ACD0-894E02A06CCE}"/>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CD9F7475-F59D-47E7-A77E-8F86D13D2A17}"/>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C0A9E5C5-2E01-4871-9CD0-8D00ABF36DD1}"/>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CD282246-E6E7-4984-AE12-5A154DDE4815}"/>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8B64BC03-9879-4246-B119-97ED41B40EB9}"/>
              </a:ext>
            </a:extLst>
          </p:cNvPr>
          <p:cNvSpPr txBox="1">
            <a:spLocks noGrp="1"/>
          </p:cNvSpPr>
          <p:nvPr>
            <p:ph type="dt" sz="half" idx="7"/>
          </p:nvPr>
        </p:nvSpPr>
        <p:spPr/>
        <p:txBody>
          <a:bodyPr/>
          <a:lstStyle>
            <a:lvl1pPr>
              <a:defRPr/>
            </a:lvl1pPr>
          </a:lstStyle>
          <a:p>
            <a:pPr lvl="0"/>
            <a:fld id="{FE642B40-82DF-43B3-A006-57C395F74543}" type="datetime1">
              <a:rPr lang="it-IT"/>
              <a:pPr lvl="0"/>
              <a:t>10/07/2021</a:t>
            </a:fld>
            <a:endParaRPr lang="it-IT"/>
          </a:p>
        </p:txBody>
      </p:sp>
      <p:sp>
        <p:nvSpPr>
          <p:cNvPr id="8" name="Segnaposto piè di pagina 7">
            <a:extLst>
              <a:ext uri="{FF2B5EF4-FFF2-40B4-BE49-F238E27FC236}">
                <a16:creationId xmlns:a16="http://schemas.microsoft.com/office/drawing/2014/main" id="{B5390C1A-393C-496C-8B32-CE31F62C2D25}"/>
              </a:ext>
            </a:extLst>
          </p:cNvPr>
          <p:cNvSpPr txBox="1">
            <a:spLocks noGrp="1"/>
          </p:cNvSpPr>
          <p:nvPr>
            <p:ph type="ftr" sz="quarter" idx="9"/>
          </p:nvPr>
        </p:nvSpPr>
        <p:spPr/>
        <p:txBody>
          <a:bodyPr/>
          <a:lstStyle>
            <a:lvl1pPr>
              <a:defRPr/>
            </a:lvl1pPr>
          </a:lstStyle>
          <a:p>
            <a:pPr lvl="0"/>
            <a:endParaRPr lang="it-IT"/>
          </a:p>
        </p:txBody>
      </p:sp>
      <p:sp>
        <p:nvSpPr>
          <p:cNvPr id="9" name="Segnaposto numero diapositiva 8">
            <a:extLst>
              <a:ext uri="{FF2B5EF4-FFF2-40B4-BE49-F238E27FC236}">
                <a16:creationId xmlns:a16="http://schemas.microsoft.com/office/drawing/2014/main" id="{AF649287-E9AA-44F0-A478-58E03E314DFD}"/>
              </a:ext>
            </a:extLst>
          </p:cNvPr>
          <p:cNvSpPr txBox="1">
            <a:spLocks noGrp="1"/>
          </p:cNvSpPr>
          <p:nvPr>
            <p:ph type="sldNum" sz="quarter" idx="8"/>
          </p:nvPr>
        </p:nvSpPr>
        <p:spPr/>
        <p:txBody>
          <a:bodyPr/>
          <a:lstStyle>
            <a:lvl1pPr>
              <a:defRPr/>
            </a:lvl1pPr>
          </a:lstStyle>
          <a:p>
            <a:pPr lvl="0"/>
            <a:fld id="{1FB7DC5F-1C67-41EC-BD1A-F82FF2B2C788}" type="slidenum">
              <a:t>‹N›</a:t>
            </a:fld>
            <a:endParaRPr lang="it-IT"/>
          </a:p>
        </p:txBody>
      </p:sp>
    </p:spTree>
    <p:extLst>
      <p:ext uri="{BB962C8B-B14F-4D97-AF65-F5344CB8AC3E}">
        <p14:creationId xmlns:p14="http://schemas.microsoft.com/office/powerpoint/2010/main" val="1543579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4DC811-A05F-4159-B343-2C1ADEB8E95D}"/>
              </a:ext>
            </a:extLst>
          </p:cNvPr>
          <p:cNvSpPr txBox="1">
            <a:spLocks noGrp="1"/>
          </p:cNvSpPr>
          <p:nvPr>
            <p:ph type="title"/>
          </p:nvPr>
        </p:nvSpPr>
        <p:spPr/>
        <p:txBody>
          <a:bodyPr/>
          <a:lstStyle>
            <a:lvl1pPr>
              <a:defRPr/>
            </a:lvl1pPr>
          </a:lstStyle>
          <a:p>
            <a:pPr lvl="0"/>
            <a:r>
              <a:rPr lang="it-IT"/>
              <a:t>Fare clic per modificare lo stile del titolo dello schema</a:t>
            </a:r>
          </a:p>
        </p:txBody>
      </p:sp>
      <p:sp>
        <p:nvSpPr>
          <p:cNvPr id="3" name="Segnaposto data 2">
            <a:extLst>
              <a:ext uri="{FF2B5EF4-FFF2-40B4-BE49-F238E27FC236}">
                <a16:creationId xmlns:a16="http://schemas.microsoft.com/office/drawing/2014/main" id="{B3BD716D-8B27-4FF9-84D6-DB62B55F3F3D}"/>
              </a:ext>
            </a:extLst>
          </p:cNvPr>
          <p:cNvSpPr txBox="1">
            <a:spLocks noGrp="1"/>
          </p:cNvSpPr>
          <p:nvPr>
            <p:ph type="dt" sz="half" idx="7"/>
          </p:nvPr>
        </p:nvSpPr>
        <p:spPr/>
        <p:txBody>
          <a:bodyPr/>
          <a:lstStyle>
            <a:lvl1pPr>
              <a:defRPr/>
            </a:lvl1pPr>
          </a:lstStyle>
          <a:p>
            <a:pPr lvl="0"/>
            <a:fld id="{5BD4AD54-17C0-476B-B000-1B2342EE2084}" type="datetime1">
              <a:rPr lang="it-IT"/>
              <a:pPr lvl="0"/>
              <a:t>10/07/2021</a:t>
            </a:fld>
            <a:endParaRPr lang="it-IT"/>
          </a:p>
        </p:txBody>
      </p:sp>
      <p:sp>
        <p:nvSpPr>
          <p:cNvPr id="4" name="Segnaposto piè di pagina 3">
            <a:extLst>
              <a:ext uri="{FF2B5EF4-FFF2-40B4-BE49-F238E27FC236}">
                <a16:creationId xmlns:a16="http://schemas.microsoft.com/office/drawing/2014/main" id="{B0AD403D-8A9C-40F0-A687-4D21199BE342}"/>
              </a:ext>
            </a:extLst>
          </p:cNvPr>
          <p:cNvSpPr txBox="1">
            <a:spLocks noGrp="1"/>
          </p:cNvSpPr>
          <p:nvPr>
            <p:ph type="ftr" sz="quarter" idx="9"/>
          </p:nvPr>
        </p:nvSpPr>
        <p:spPr/>
        <p:txBody>
          <a:bodyPr/>
          <a:lstStyle>
            <a:lvl1pPr>
              <a:defRPr/>
            </a:lvl1pPr>
          </a:lstStyle>
          <a:p>
            <a:pPr lvl="0"/>
            <a:endParaRPr lang="it-IT"/>
          </a:p>
        </p:txBody>
      </p:sp>
      <p:sp>
        <p:nvSpPr>
          <p:cNvPr id="5" name="Segnaposto numero diapositiva 4">
            <a:extLst>
              <a:ext uri="{FF2B5EF4-FFF2-40B4-BE49-F238E27FC236}">
                <a16:creationId xmlns:a16="http://schemas.microsoft.com/office/drawing/2014/main" id="{F2AF4067-FE39-4AD0-AD64-29B9B7CDD10D}"/>
              </a:ext>
            </a:extLst>
          </p:cNvPr>
          <p:cNvSpPr txBox="1">
            <a:spLocks noGrp="1"/>
          </p:cNvSpPr>
          <p:nvPr>
            <p:ph type="sldNum" sz="quarter" idx="8"/>
          </p:nvPr>
        </p:nvSpPr>
        <p:spPr/>
        <p:txBody>
          <a:bodyPr/>
          <a:lstStyle>
            <a:lvl1pPr>
              <a:defRPr/>
            </a:lvl1pPr>
          </a:lstStyle>
          <a:p>
            <a:pPr lvl="0"/>
            <a:fld id="{185891E6-68A8-4DE6-A02B-68FC00C420C4}" type="slidenum">
              <a:t>‹N›</a:t>
            </a:fld>
            <a:endParaRPr lang="it-IT"/>
          </a:p>
        </p:txBody>
      </p:sp>
    </p:spTree>
    <p:extLst>
      <p:ext uri="{BB962C8B-B14F-4D97-AF65-F5344CB8AC3E}">
        <p14:creationId xmlns:p14="http://schemas.microsoft.com/office/powerpoint/2010/main" val="4194774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3988C85A-DCBE-4353-B189-5C9C20E97AC5}"/>
              </a:ext>
            </a:extLst>
          </p:cNvPr>
          <p:cNvSpPr txBox="1">
            <a:spLocks noGrp="1"/>
          </p:cNvSpPr>
          <p:nvPr>
            <p:ph type="dt" sz="half" idx="7"/>
          </p:nvPr>
        </p:nvSpPr>
        <p:spPr/>
        <p:txBody>
          <a:bodyPr/>
          <a:lstStyle>
            <a:lvl1pPr>
              <a:defRPr/>
            </a:lvl1pPr>
          </a:lstStyle>
          <a:p>
            <a:pPr lvl="0"/>
            <a:fld id="{6F3E7911-50EA-4BE8-B8BA-C6A277D0C90D}" type="datetime1">
              <a:rPr lang="it-IT"/>
              <a:pPr lvl="0"/>
              <a:t>10/07/2021</a:t>
            </a:fld>
            <a:endParaRPr lang="it-IT"/>
          </a:p>
        </p:txBody>
      </p:sp>
      <p:sp>
        <p:nvSpPr>
          <p:cNvPr id="3" name="Segnaposto piè di pagina 2">
            <a:extLst>
              <a:ext uri="{FF2B5EF4-FFF2-40B4-BE49-F238E27FC236}">
                <a16:creationId xmlns:a16="http://schemas.microsoft.com/office/drawing/2014/main" id="{F14A5099-387A-4D38-BA15-6DF66B3E7582}"/>
              </a:ext>
            </a:extLst>
          </p:cNvPr>
          <p:cNvSpPr txBox="1">
            <a:spLocks noGrp="1"/>
          </p:cNvSpPr>
          <p:nvPr>
            <p:ph type="ftr" sz="quarter" idx="9"/>
          </p:nvPr>
        </p:nvSpPr>
        <p:spPr/>
        <p:txBody>
          <a:bodyPr/>
          <a:lstStyle>
            <a:lvl1pPr>
              <a:defRPr/>
            </a:lvl1pPr>
          </a:lstStyle>
          <a:p>
            <a:pPr lvl="0"/>
            <a:endParaRPr lang="it-IT"/>
          </a:p>
        </p:txBody>
      </p:sp>
      <p:sp>
        <p:nvSpPr>
          <p:cNvPr id="4" name="Segnaposto numero diapositiva 3">
            <a:extLst>
              <a:ext uri="{FF2B5EF4-FFF2-40B4-BE49-F238E27FC236}">
                <a16:creationId xmlns:a16="http://schemas.microsoft.com/office/drawing/2014/main" id="{CC150238-18A2-4BF8-A3D3-DEF8598C9103}"/>
              </a:ext>
            </a:extLst>
          </p:cNvPr>
          <p:cNvSpPr txBox="1">
            <a:spLocks noGrp="1"/>
          </p:cNvSpPr>
          <p:nvPr>
            <p:ph type="sldNum" sz="quarter" idx="8"/>
          </p:nvPr>
        </p:nvSpPr>
        <p:spPr/>
        <p:txBody>
          <a:bodyPr/>
          <a:lstStyle>
            <a:lvl1pPr>
              <a:defRPr/>
            </a:lvl1pPr>
          </a:lstStyle>
          <a:p>
            <a:pPr lvl="0"/>
            <a:fld id="{38EC6A86-1005-4B2C-A42E-D10DA001368C}" type="slidenum">
              <a:t>‹N›</a:t>
            </a:fld>
            <a:endParaRPr lang="it-IT"/>
          </a:p>
        </p:txBody>
      </p:sp>
    </p:spTree>
    <p:extLst>
      <p:ext uri="{BB962C8B-B14F-4D97-AF65-F5344CB8AC3E}">
        <p14:creationId xmlns:p14="http://schemas.microsoft.com/office/powerpoint/2010/main" val="3022690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F44981-24A7-4F35-83FF-3D54C1C28848}"/>
              </a:ext>
            </a:extLst>
          </p:cNvPr>
          <p:cNvSpPr txBox="1">
            <a:spLocks noGrp="1"/>
          </p:cNvSpPr>
          <p:nvPr>
            <p:ph type="title"/>
          </p:nvPr>
        </p:nvSpPr>
        <p:spPr>
          <a:xfrm>
            <a:off x="839784" y="457200"/>
            <a:ext cx="3932240" cy="1600200"/>
          </a:xfrm>
        </p:spPr>
        <p:txBody>
          <a:bodyPr anchor="b"/>
          <a:lstStyle>
            <a:lvl1pPr>
              <a:defRPr sz="3200"/>
            </a:lvl1pPr>
          </a:lstStyle>
          <a:p>
            <a:pPr lvl="0"/>
            <a:r>
              <a:rPr lang="it-IT"/>
              <a:t>Fare clic per modificare lo stile del titolo dello schema</a:t>
            </a:r>
          </a:p>
        </p:txBody>
      </p:sp>
      <p:sp>
        <p:nvSpPr>
          <p:cNvPr id="3" name="Segnaposto contenuto 2">
            <a:extLst>
              <a:ext uri="{FF2B5EF4-FFF2-40B4-BE49-F238E27FC236}">
                <a16:creationId xmlns:a16="http://schemas.microsoft.com/office/drawing/2014/main" id="{E971D7C9-4546-485C-8707-60403AE01A9A}"/>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0DE10809-469A-4E39-88D8-D9AB6412B2F7}"/>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3E6CE298-2659-480D-B74B-1176E60A4F96}"/>
              </a:ext>
            </a:extLst>
          </p:cNvPr>
          <p:cNvSpPr txBox="1">
            <a:spLocks noGrp="1"/>
          </p:cNvSpPr>
          <p:nvPr>
            <p:ph type="dt" sz="half" idx="7"/>
          </p:nvPr>
        </p:nvSpPr>
        <p:spPr/>
        <p:txBody>
          <a:bodyPr/>
          <a:lstStyle>
            <a:lvl1pPr>
              <a:defRPr/>
            </a:lvl1pPr>
          </a:lstStyle>
          <a:p>
            <a:pPr lvl="0"/>
            <a:fld id="{74F6CB56-AA70-43EB-8A43-ACA7397CA665}" type="datetime1">
              <a:rPr lang="it-IT"/>
              <a:pPr lvl="0"/>
              <a:t>10/07/2021</a:t>
            </a:fld>
            <a:endParaRPr lang="it-IT"/>
          </a:p>
        </p:txBody>
      </p:sp>
      <p:sp>
        <p:nvSpPr>
          <p:cNvPr id="6" name="Segnaposto piè di pagina 5">
            <a:extLst>
              <a:ext uri="{FF2B5EF4-FFF2-40B4-BE49-F238E27FC236}">
                <a16:creationId xmlns:a16="http://schemas.microsoft.com/office/drawing/2014/main" id="{C8FFEDCC-2C1C-4B28-A32B-FD065E9CEF44}"/>
              </a:ext>
            </a:extLst>
          </p:cNvPr>
          <p:cNvSpPr txBox="1">
            <a:spLocks noGrp="1"/>
          </p:cNvSpPr>
          <p:nvPr>
            <p:ph type="ftr" sz="quarter" idx="9"/>
          </p:nvPr>
        </p:nvSpPr>
        <p:spPr/>
        <p:txBody>
          <a:bodyPr/>
          <a:lstStyle>
            <a:lvl1pPr>
              <a:defRPr/>
            </a:lvl1pPr>
          </a:lstStyle>
          <a:p>
            <a:pPr lvl="0"/>
            <a:endParaRPr lang="it-IT"/>
          </a:p>
        </p:txBody>
      </p:sp>
      <p:sp>
        <p:nvSpPr>
          <p:cNvPr id="7" name="Segnaposto numero diapositiva 6">
            <a:extLst>
              <a:ext uri="{FF2B5EF4-FFF2-40B4-BE49-F238E27FC236}">
                <a16:creationId xmlns:a16="http://schemas.microsoft.com/office/drawing/2014/main" id="{DE54BB8D-52F8-4D57-A0DD-8BC115F58D07}"/>
              </a:ext>
            </a:extLst>
          </p:cNvPr>
          <p:cNvSpPr txBox="1">
            <a:spLocks noGrp="1"/>
          </p:cNvSpPr>
          <p:nvPr>
            <p:ph type="sldNum" sz="quarter" idx="8"/>
          </p:nvPr>
        </p:nvSpPr>
        <p:spPr/>
        <p:txBody>
          <a:bodyPr/>
          <a:lstStyle>
            <a:lvl1pPr>
              <a:defRPr/>
            </a:lvl1pPr>
          </a:lstStyle>
          <a:p>
            <a:pPr lvl="0"/>
            <a:fld id="{11A01B2C-04BC-464A-A026-2E18A22EFEF1}" type="slidenum">
              <a:t>‹N›</a:t>
            </a:fld>
            <a:endParaRPr lang="it-IT"/>
          </a:p>
        </p:txBody>
      </p:sp>
    </p:spTree>
    <p:extLst>
      <p:ext uri="{BB962C8B-B14F-4D97-AF65-F5344CB8AC3E}">
        <p14:creationId xmlns:p14="http://schemas.microsoft.com/office/powerpoint/2010/main" val="20893000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B88C24-0487-4BA2-B0D0-BE4B18E35989}"/>
              </a:ext>
            </a:extLst>
          </p:cNvPr>
          <p:cNvSpPr txBox="1">
            <a:spLocks noGrp="1"/>
          </p:cNvSpPr>
          <p:nvPr>
            <p:ph type="title"/>
          </p:nvPr>
        </p:nvSpPr>
        <p:spPr>
          <a:xfrm>
            <a:off x="839784" y="457200"/>
            <a:ext cx="3932240" cy="1600200"/>
          </a:xfrm>
        </p:spPr>
        <p:txBody>
          <a:bodyPr anchor="b"/>
          <a:lstStyle>
            <a:lvl1pPr>
              <a:defRPr sz="3200"/>
            </a:lvl1pPr>
          </a:lstStyle>
          <a:p>
            <a:pPr lvl="0"/>
            <a:r>
              <a:rPr lang="it-IT"/>
              <a:t>Fare clic per modificare lo stile del titolo dello schema</a:t>
            </a:r>
          </a:p>
        </p:txBody>
      </p:sp>
      <p:sp>
        <p:nvSpPr>
          <p:cNvPr id="3" name="Segnaposto immagine 2">
            <a:extLst>
              <a:ext uri="{FF2B5EF4-FFF2-40B4-BE49-F238E27FC236}">
                <a16:creationId xmlns:a16="http://schemas.microsoft.com/office/drawing/2014/main" id="{E3EC3B69-2339-422B-8188-8869548F9A93}"/>
              </a:ext>
            </a:extLst>
          </p:cNvPr>
          <p:cNvSpPr txBox="1">
            <a:spLocks noGrp="1"/>
          </p:cNvSpPr>
          <p:nvPr>
            <p:ph type="pic" idx="1"/>
          </p:nvPr>
        </p:nvSpPr>
        <p:spPr>
          <a:xfrm>
            <a:off x="5183184" y="987423"/>
            <a:ext cx="6172200" cy="4873623"/>
          </a:xfrm>
        </p:spPr>
        <p:txBody>
          <a:bodyPr/>
          <a:lstStyle>
            <a:lvl1pPr marL="0" indent="0">
              <a:buNone/>
              <a:defRPr sz="3200"/>
            </a:lvl1pPr>
          </a:lstStyle>
          <a:p>
            <a:pPr lvl="0"/>
            <a:endParaRPr lang="it-IT"/>
          </a:p>
        </p:txBody>
      </p:sp>
      <p:sp>
        <p:nvSpPr>
          <p:cNvPr id="4" name="Segnaposto testo 3">
            <a:extLst>
              <a:ext uri="{FF2B5EF4-FFF2-40B4-BE49-F238E27FC236}">
                <a16:creationId xmlns:a16="http://schemas.microsoft.com/office/drawing/2014/main" id="{9F7634D5-9F71-4CE3-AA64-CA72B50D44B5}"/>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DF88EA1-EBDE-4C6F-9876-4B10DE76E88B}"/>
              </a:ext>
            </a:extLst>
          </p:cNvPr>
          <p:cNvSpPr txBox="1">
            <a:spLocks noGrp="1"/>
          </p:cNvSpPr>
          <p:nvPr>
            <p:ph type="dt" sz="half" idx="7"/>
          </p:nvPr>
        </p:nvSpPr>
        <p:spPr/>
        <p:txBody>
          <a:bodyPr/>
          <a:lstStyle>
            <a:lvl1pPr>
              <a:defRPr/>
            </a:lvl1pPr>
          </a:lstStyle>
          <a:p>
            <a:pPr lvl="0"/>
            <a:fld id="{AB4173E2-3138-4003-9560-CBF248C220E0}" type="datetime1">
              <a:rPr lang="it-IT"/>
              <a:pPr lvl="0"/>
              <a:t>10/07/2021</a:t>
            </a:fld>
            <a:endParaRPr lang="it-IT"/>
          </a:p>
        </p:txBody>
      </p:sp>
      <p:sp>
        <p:nvSpPr>
          <p:cNvPr id="6" name="Segnaposto piè di pagina 5">
            <a:extLst>
              <a:ext uri="{FF2B5EF4-FFF2-40B4-BE49-F238E27FC236}">
                <a16:creationId xmlns:a16="http://schemas.microsoft.com/office/drawing/2014/main" id="{FFDB1C62-960E-4C79-B9DB-53240915EA91}"/>
              </a:ext>
            </a:extLst>
          </p:cNvPr>
          <p:cNvSpPr txBox="1">
            <a:spLocks noGrp="1"/>
          </p:cNvSpPr>
          <p:nvPr>
            <p:ph type="ftr" sz="quarter" idx="9"/>
          </p:nvPr>
        </p:nvSpPr>
        <p:spPr/>
        <p:txBody>
          <a:bodyPr/>
          <a:lstStyle>
            <a:lvl1pPr>
              <a:defRPr/>
            </a:lvl1pPr>
          </a:lstStyle>
          <a:p>
            <a:pPr lvl="0"/>
            <a:endParaRPr lang="it-IT"/>
          </a:p>
        </p:txBody>
      </p:sp>
      <p:sp>
        <p:nvSpPr>
          <p:cNvPr id="7" name="Segnaposto numero diapositiva 6">
            <a:extLst>
              <a:ext uri="{FF2B5EF4-FFF2-40B4-BE49-F238E27FC236}">
                <a16:creationId xmlns:a16="http://schemas.microsoft.com/office/drawing/2014/main" id="{0861543E-0137-4406-8378-B09387D164BB}"/>
              </a:ext>
            </a:extLst>
          </p:cNvPr>
          <p:cNvSpPr txBox="1">
            <a:spLocks noGrp="1"/>
          </p:cNvSpPr>
          <p:nvPr>
            <p:ph type="sldNum" sz="quarter" idx="8"/>
          </p:nvPr>
        </p:nvSpPr>
        <p:spPr/>
        <p:txBody>
          <a:bodyPr/>
          <a:lstStyle>
            <a:lvl1pPr>
              <a:defRPr/>
            </a:lvl1pPr>
          </a:lstStyle>
          <a:p>
            <a:pPr lvl="0"/>
            <a:fld id="{C8FEEB88-F65E-4750-AB85-A5242324454D}" type="slidenum">
              <a:t>‹N›</a:t>
            </a:fld>
            <a:endParaRPr lang="it-IT"/>
          </a:p>
        </p:txBody>
      </p:sp>
    </p:spTree>
    <p:extLst>
      <p:ext uri="{BB962C8B-B14F-4D97-AF65-F5344CB8AC3E}">
        <p14:creationId xmlns:p14="http://schemas.microsoft.com/office/powerpoint/2010/main" val="1877706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78B2BA9D-C4DD-466B-AA87-16055518B787}"/>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it-IT"/>
              <a:t>Fare clic per modificare lo stile del titolo dello schema</a:t>
            </a:r>
          </a:p>
        </p:txBody>
      </p:sp>
      <p:sp>
        <p:nvSpPr>
          <p:cNvPr id="3" name="Segnaposto testo 2">
            <a:extLst>
              <a:ext uri="{FF2B5EF4-FFF2-40B4-BE49-F238E27FC236}">
                <a16:creationId xmlns:a16="http://schemas.microsoft.com/office/drawing/2014/main" id="{AB6FA642-D28D-4B47-95C9-15983B7BF1BB}"/>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374ED916-34C8-4D83-AD43-C8B4A7AEB65B}"/>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it-IT" sz="1200" b="0" i="0" u="none" strike="noStrike" kern="1200" cap="none" spc="0" baseline="0">
                <a:solidFill>
                  <a:srgbClr val="898989"/>
                </a:solidFill>
                <a:uFillTx/>
                <a:latin typeface="Calibri"/>
              </a:defRPr>
            </a:lvl1pPr>
          </a:lstStyle>
          <a:p>
            <a:pPr lvl="0"/>
            <a:fld id="{858118E2-D9DA-4AF6-8812-3ABC867A0F79}" type="datetime1">
              <a:rPr lang="it-IT"/>
              <a:pPr lvl="0"/>
              <a:t>10/07/2021</a:t>
            </a:fld>
            <a:endParaRPr lang="it-IT"/>
          </a:p>
        </p:txBody>
      </p:sp>
      <p:sp>
        <p:nvSpPr>
          <p:cNvPr id="5" name="Segnaposto piè di pagina 4">
            <a:extLst>
              <a:ext uri="{FF2B5EF4-FFF2-40B4-BE49-F238E27FC236}">
                <a16:creationId xmlns:a16="http://schemas.microsoft.com/office/drawing/2014/main" id="{18E243AA-014B-4084-A215-E0E7BEA5DCA2}"/>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1200" b="0" i="0" u="none" strike="noStrike" kern="1200" cap="none" spc="0" baseline="0">
                <a:solidFill>
                  <a:srgbClr val="898989"/>
                </a:solidFill>
                <a:uFillTx/>
                <a:latin typeface="Calibri"/>
              </a:defRPr>
            </a:lvl1pPr>
          </a:lstStyle>
          <a:p>
            <a:pPr lvl="0"/>
            <a:endParaRPr lang="it-IT"/>
          </a:p>
        </p:txBody>
      </p:sp>
      <p:sp>
        <p:nvSpPr>
          <p:cNvPr id="6" name="Segnaposto numero diapositiva 5">
            <a:extLst>
              <a:ext uri="{FF2B5EF4-FFF2-40B4-BE49-F238E27FC236}">
                <a16:creationId xmlns:a16="http://schemas.microsoft.com/office/drawing/2014/main" id="{01940183-A497-4774-A4FB-C3A5545890E2}"/>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it-IT" sz="1200" b="0" i="0" u="none" strike="noStrike" kern="1200" cap="none" spc="0" baseline="0">
                <a:solidFill>
                  <a:srgbClr val="898989"/>
                </a:solidFill>
                <a:uFillTx/>
                <a:latin typeface="Calibri"/>
              </a:defRPr>
            </a:lvl1pPr>
          </a:lstStyle>
          <a:p>
            <a:pPr lvl="0"/>
            <a:fld id="{E1914756-EC4D-4988-B02F-02AA50F9894F}" type="slidenum">
              <a:t>‹N›</a:t>
            </a:fld>
            <a:endParaRPr 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l" defTabSz="914400" rtl="0" fontAlgn="auto" hangingPunct="1">
        <a:lnSpc>
          <a:spcPct val="90000"/>
        </a:lnSpc>
        <a:spcBef>
          <a:spcPts val="0"/>
        </a:spcBef>
        <a:spcAft>
          <a:spcPts val="0"/>
        </a:spcAft>
        <a:buNone/>
        <a:tabLst/>
        <a:defRPr lang="it-IT"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it-IT"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it-IT"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it-IT"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it-IT"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it-IT"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9.xml"/><Relationship Id="rId7" Type="http://schemas.openxmlformats.org/officeDocument/2006/relationships/diagramData" Target="../diagrams/data10.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33.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2.xml"/><Relationship Id="rId7" Type="http://schemas.openxmlformats.org/officeDocument/2006/relationships/image" Target="../media/image34.png"/><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3.xml"/><Relationship Id="rId7" Type="http://schemas.openxmlformats.org/officeDocument/2006/relationships/image" Target="../media/image35.pn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6.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diagramLayout" Target="../diagrams/layout15.xml"/><Relationship Id="rId7" Type="http://schemas.openxmlformats.org/officeDocument/2006/relationships/oleObject" Target="../embeddings/oleObject1.bin"/><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7.xml"/><Relationship Id="rId7" Type="http://schemas.openxmlformats.org/officeDocument/2006/relationships/image" Target="../media/image37.png"/><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hyperlink" Target="https://alerosae.github.io/Distant-Philosophizing/antichit%C3%A0_7.html" TargetMode="Externa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2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hyperlink" Target="https://alerosae.github.io/Distant-Philosophizing/modernit%C3%A0_7.html" TargetMode="Externa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hyperlink" Target="https://alerosae.github.io/Distant-Philosophizing/oggi_7.html" TargetMode="Externa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slide1.xml><?xml version="1.0" encoding="utf-8"?>
<p:sld xmlns:a="http://schemas.openxmlformats.org/drawingml/2006/main" xmlns:r="http://schemas.openxmlformats.org/officeDocument/2006/relationships" xmlns:p="http://schemas.openxmlformats.org/presentationml/2006/main">
  <p:cSld name="Slide1">
    <p:bg>
      <p:bgPr>
        <a:solidFill>
          <a:srgbClr val="FFFFFF"/>
        </a:solid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9E302D3F-069D-41BF-A9ED-D4E7577C0BAA}"/>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9">
            <a:extLst>
              <a:ext uri="{FF2B5EF4-FFF2-40B4-BE49-F238E27FC236}">
                <a16:creationId xmlns:a16="http://schemas.microsoft.com/office/drawing/2014/main" id="{687429DD-532B-4492-B9FA-5114C5816B9D}"/>
              </a:ext>
            </a:extLst>
          </p:cNvPr>
          <p:cNvSpPr>
            <a:spLocks noMove="1" noResize="1"/>
          </p:cNvSpPr>
          <p:nvPr/>
        </p:nvSpPr>
        <p:spPr>
          <a:xfrm>
            <a:off x="301"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11">
            <a:extLst>
              <a:ext uri="{FF2B5EF4-FFF2-40B4-BE49-F238E27FC236}">
                <a16:creationId xmlns:a16="http://schemas.microsoft.com/office/drawing/2014/main" id="{EE1E43E7-466D-4B9D-A556-069BC4ED5BF2}"/>
              </a:ext>
            </a:extLst>
          </p:cNvPr>
          <p:cNvGrpSpPr/>
          <p:nvPr/>
        </p:nvGrpSpPr>
        <p:grpSpPr>
          <a:xfrm>
            <a:off x="1303404" y="3986"/>
            <a:ext cx="9772768" cy="6858000"/>
            <a:chOff x="1303404" y="3986"/>
            <a:chExt cx="9772768" cy="6858000"/>
          </a:xfrm>
        </p:grpSpPr>
        <p:sp>
          <p:nvSpPr>
            <p:cNvPr id="5" name="Freeform: Shape 12">
              <a:extLst>
                <a:ext uri="{FF2B5EF4-FFF2-40B4-BE49-F238E27FC236}">
                  <a16:creationId xmlns:a16="http://schemas.microsoft.com/office/drawing/2014/main" id="{04237976-BE2F-404E-A262-BA63C17A391A}"/>
                </a:ext>
              </a:extLst>
            </p:cNvPr>
            <p:cNvSpPr/>
            <p:nvPr/>
          </p:nvSpPr>
          <p:spPr>
            <a:xfrm>
              <a:off x="1560551" y="3986"/>
              <a:ext cx="9313017" cy="6858000"/>
            </a:xfrm>
            <a:custGeom>
              <a:avLst/>
              <a:gdLst>
                <a:gd name="f0" fmla="val 10800000"/>
                <a:gd name="f1" fmla="val 5400000"/>
                <a:gd name="f2" fmla="val 180"/>
                <a:gd name="f3" fmla="val w"/>
                <a:gd name="f4" fmla="val h"/>
                <a:gd name="f5" fmla="val 0"/>
                <a:gd name="f6" fmla="val 9313016"/>
                <a:gd name="f7" fmla="val 6858000"/>
                <a:gd name="f8" fmla="val 6993556"/>
                <a:gd name="f9" fmla="val 7358516"/>
                <a:gd name="f10" fmla="val 7475006"/>
                <a:gd name="f11" fmla="val 82722"/>
                <a:gd name="f12" fmla="val 7592423"/>
                <a:gd name="f13" fmla="val 169778"/>
                <a:gd name="f14" fmla="val 7706366"/>
                <a:gd name="f15" fmla="val 261748"/>
                <a:gd name="f16" fmla="val 7816357"/>
                <a:gd name="f17" fmla="val 358482"/>
                <a:gd name="f18" fmla="val 8036559"/>
                <a:gd name="f19" fmla="val 551589"/>
                <a:gd name="f20" fmla="val 8239655"/>
                <a:gd name="f21" fmla="val 764905"/>
                <a:gd name="f22" fmla="val 8421752"/>
                <a:gd name="f23" fmla="val 995405"/>
                <a:gd name="f24" fmla="val 8604736"/>
                <a:gd name="f25" fmla="val 1225282"/>
                <a:gd name="f26" fmla="val 8763567"/>
                <a:gd name="f27" fmla="val 1474646"/>
                <a:gd name="f28" fmla="val 8897059"/>
                <a:gd name="f29" fmla="val 1737211"/>
                <a:gd name="f30" fmla="val 9029909"/>
                <a:gd name="f31" fmla="val 2000162"/>
                <a:gd name="f32" fmla="val 9134317"/>
                <a:gd name="f33" fmla="val 2277990"/>
                <a:gd name="f34" fmla="val 9206633"/>
                <a:gd name="f35" fmla="val 2564460"/>
                <a:gd name="f36" fmla="val 9242322"/>
                <a:gd name="f37" fmla="val 2707791"/>
                <a:gd name="f38" fmla="val 9269041"/>
                <a:gd name="f39" fmla="val 2853474"/>
                <a:gd name="f40" fmla="val 9286787"/>
                <a:gd name="f41" fmla="val 3000164"/>
                <a:gd name="f42" fmla="val 9304977"/>
                <a:gd name="f43" fmla="val 3146856"/>
                <a:gd name="f44" fmla="val 9314097"/>
                <a:gd name="f45" fmla="val 3294698"/>
                <a:gd name="f46" fmla="val 9312914"/>
                <a:gd name="f47" fmla="val 3442493"/>
                <a:gd name="f48" fmla="val 9309906"/>
                <a:gd name="f49" fmla="val 3737987"/>
                <a:gd name="f50" fmla="val 9270717"/>
                <a:gd name="f51" fmla="val 4033288"/>
                <a:gd name="f52" fmla="val 9190562"/>
                <a:gd name="f53" fmla="val 4316686"/>
                <a:gd name="f54" fmla="val 9150486"/>
                <a:gd name="f55" fmla="val 4458240"/>
                <a:gd name="f56" fmla="val 9103951"/>
                <a:gd name="f57" fmla="val 4597587"/>
                <a:gd name="f58" fmla="val 9043416"/>
                <a:gd name="f59" fmla="val 4734917"/>
                <a:gd name="f60" fmla="val 8982980"/>
                <a:gd name="f61" fmla="val 4871817"/>
                <a:gd name="f62" fmla="val 8908740"/>
                <a:gd name="f63" fmla="val 5007131"/>
                <a:gd name="f64" fmla="val 8809657"/>
                <a:gd name="f65" fmla="val 5128718"/>
                <a:gd name="f66" fmla="val 8760312"/>
                <a:gd name="f67" fmla="val 5189247"/>
                <a:gd name="f68" fmla="val 8706137"/>
                <a:gd name="f69" fmla="val 5246945"/>
                <a:gd name="f70" fmla="val 8645997"/>
                <a:gd name="f71" fmla="val 5297441"/>
                <a:gd name="f72" fmla="val 8586252"/>
                <a:gd name="f73" fmla="val 5348274"/>
                <a:gd name="f74" fmla="val 8522809"/>
                <a:gd name="f75" fmla="val 5393730"/>
                <a:gd name="f76" fmla="val 8457787"/>
                <a:gd name="f77" fmla="val 5433763"/>
                <a:gd name="f78" fmla="val 8392816"/>
                <a:gd name="f79" fmla="val 5474132"/>
                <a:gd name="f80" fmla="val 8326219"/>
                <a:gd name="f81" fmla="val 5508213"/>
                <a:gd name="f82" fmla="val 8260803"/>
                <a:gd name="f83" fmla="val 5541237"/>
                <a:gd name="f84" fmla="val 8195289"/>
                <a:gd name="f85" fmla="val 5574071"/>
                <a:gd name="f86" fmla="val 8130023"/>
                <a:gd name="f87" fmla="val 5604838"/>
                <a:gd name="f88" fmla="val 8066136"/>
                <a:gd name="f89" fmla="val 5635704"/>
                <a:gd name="f90" fmla="val 7938313"/>
                <a:gd name="f91" fmla="val 5697433"/>
                <a:gd name="f92" fmla="val 7815222"/>
                <a:gd name="f93" fmla="val 5762186"/>
                <a:gd name="f94" fmla="val 7698638"/>
                <a:gd name="f95" fmla="val 5837163"/>
                <a:gd name="f96" fmla="val 7582449"/>
                <a:gd name="f97" fmla="val 5912381"/>
                <a:gd name="f98" fmla="val 7471881"/>
                <a:gd name="f99" fmla="val 5996094"/>
                <a:gd name="f100" fmla="val 7370135"/>
                <a:gd name="f101" fmla="val 6090081"/>
                <a:gd name="f102" fmla="val 7319460"/>
                <a:gd name="f103" fmla="val 6136593"/>
                <a:gd name="f104" fmla="val 7268881"/>
                <a:gd name="f105" fmla="val 6186082"/>
                <a:gd name="f106" fmla="val 7218897"/>
                <a:gd name="f107" fmla="val 6235860"/>
                <a:gd name="f108" fmla="val 7168763"/>
                <a:gd name="f109" fmla="val 6285493"/>
                <a:gd name="f110" fmla="val 7119665"/>
                <a:gd name="f111" fmla="val 6336229"/>
                <a:gd name="f112" fmla="val 7070665"/>
                <a:gd name="f113" fmla="val 6387205"/>
                <a:gd name="f114" fmla="val 6972715"/>
                <a:gd name="f115" fmla="val 6489208"/>
                <a:gd name="f116" fmla="val 6876195"/>
                <a:gd name="f117" fmla="val 6593131"/>
                <a:gd name="f118" fmla="val 6779035"/>
                <a:gd name="f119" fmla="val 6697100"/>
                <a:gd name="f120" fmla="val 6730379"/>
                <a:gd name="f121" fmla="val 6748989"/>
                <a:gd name="f122" fmla="val 6681528"/>
                <a:gd name="f123" fmla="val 6800878"/>
                <a:gd name="f124" fmla="val 6631837"/>
                <a:gd name="f125" fmla="val 6852239"/>
                <a:gd name="f126" fmla="val 6626221"/>
                <a:gd name="f127" fmla="val 6424725"/>
                <a:gd name="f128" fmla="val 6527382"/>
                <a:gd name="f129" fmla="val 6756333"/>
                <a:gd name="f130" fmla="val 6576726"/>
                <a:gd name="f131" fmla="val 6705932"/>
                <a:gd name="f132" fmla="val 6625480"/>
                <a:gd name="f133" fmla="val 6654811"/>
                <a:gd name="f134" fmla="val 6674233"/>
                <a:gd name="f135" fmla="val 6603450"/>
                <a:gd name="f136" fmla="val 6771788"/>
                <a:gd name="f137" fmla="val 6500920"/>
                <a:gd name="f138" fmla="val 6868309"/>
                <a:gd name="f139" fmla="val 6396757"/>
                <a:gd name="f140" fmla="val 6965813"/>
                <a:gd name="f141" fmla="val 6292932"/>
                <a:gd name="f142" fmla="val 7112961"/>
                <a:gd name="f143" fmla="val 6137505"/>
                <a:gd name="f144" fmla="val 7162354"/>
                <a:gd name="f145" fmla="val 6085808"/>
                <a:gd name="f146" fmla="val 7211945"/>
                <a:gd name="f147" fmla="val 6034640"/>
                <a:gd name="f148" fmla="val 7264790"/>
                <a:gd name="f149" fmla="val 5983710"/>
                <a:gd name="f150" fmla="val 7472373"/>
                <a:gd name="f151" fmla="val 5779130"/>
                <a:gd name="f152" fmla="val 7721610"/>
                <a:gd name="f153" fmla="val 5610648"/>
                <a:gd name="f154" fmla="val 7974595"/>
                <a:gd name="f155" fmla="val 5470773"/>
                <a:gd name="f156" fmla="val 8099903"/>
                <a:gd name="f157" fmla="val 5399395"/>
                <a:gd name="f158" fmla="val 8224127"/>
                <a:gd name="f159" fmla="val 5332529"/>
                <a:gd name="f160" fmla="val 8331591"/>
                <a:gd name="f161" fmla="val 5254048"/>
                <a:gd name="f162" fmla="val 8439351"/>
                <a:gd name="f163" fmla="val 5176047"/>
                <a:gd name="f164" fmla="val 8529660"/>
                <a:gd name="f165" fmla="val 5085949"/>
                <a:gd name="f166" fmla="val 8599807"/>
                <a:gd name="f167" fmla="val 4980010"/>
                <a:gd name="f168" fmla="val 8671187"/>
                <a:gd name="f169" fmla="val 4875128"/>
                <a:gd name="f170" fmla="val 8723982"/>
                <a:gd name="f171" fmla="val 4756086"/>
                <a:gd name="f172" fmla="val 8766474"/>
                <a:gd name="f173" fmla="val 4631524"/>
                <a:gd name="f174" fmla="val 8808968"/>
                <a:gd name="f175" fmla="val 4507010"/>
                <a:gd name="f176" fmla="val 8840615"/>
                <a:gd name="f177" fmla="val 4375872"/>
                <a:gd name="f178" fmla="val 8865755"/>
                <a:gd name="f179" fmla="val 4244445"/>
                <a:gd name="f180" fmla="val 8871375"/>
                <a:gd name="f181" fmla="val 4211468"/>
                <a:gd name="f182" fmla="val 8878129"/>
                <a:gd name="f183" fmla="val 4178731"/>
                <a:gd name="f184" fmla="val 8882911"/>
                <a:gd name="f185" fmla="val 4145659"/>
                <a:gd name="f186" fmla="val 8897403"/>
                <a:gd name="f187" fmla="val 4046633"/>
                <a:gd name="f188" fmla="val 8908298"/>
                <a:gd name="f189" fmla="val 3947271"/>
                <a:gd name="f190" fmla="val 8912389"/>
                <a:gd name="f191" fmla="val 3914247"/>
                <a:gd name="f192" fmla="val 8913425"/>
                <a:gd name="f193" fmla="val 3880886"/>
                <a:gd name="f194" fmla="val 8916184"/>
                <a:gd name="f195" fmla="val 3847765"/>
                <a:gd name="f196" fmla="val 8925797"/>
                <a:gd name="f197" fmla="val 3715091"/>
                <a:gd name="f198" fmla="val 8925945"/>
                <a:gd name="f199" fmla="val 3582127"/>
                <a:gd name="f200" fmla="val 8920670"/>
                <a:gd name="f201" fmla="val 3449597"/>
                <a:gd name="f202" fmla="val 8914607"/>
                <a:gd name="f203" fmla="val 3350283"/>
                <a:gd name="f204" fmla="val 8911995"/>
                <a:gd name="f205" fmla="val 3317211"/>
                <a:gd name="f206" fmla="val 8908348"/>
                <a:gd name="f207" fmla="val 3284233"/>
                <a:gd name="f208" fmla="val 8905340"/>
                <a:gd name="f209" fmla="val 3251209"/>
                <a:gd name="f210" fmla="val 8902628"/>
                <a:gd name="f211" fmla="val 3218185"/>
                <a:gd name="f212" fmla="val 8897551"/>
                <a:gd name="f213" fmla="val 3185305"/>
                <a:gd name="f214" fmla="val 8893854"/>
                <a:gd name="f215" fmla="val 3152376"/>
                <a:gd name="f216" fmla="val 8890305"/>
                <a:gd name="f217" fmla="val 3119399"/>
                <a:gd name="f218" fmla="val 8884932"/>
                <a:gd name="f219" fmla="val 3086662"/>
                <a:gd name="f220" fmla="val 8879706"/>
                <a:gd name="f221" fmla="val 3053878"/>
                <a:gd name="f222" fmla="val 8858707"/>
                <a:gd name="f223" fmla="val 2922835"/>
                <a:gd name="f224" fmla="val 8831249"/>
                <a:gd name="f225" fmla="val 2792705"/>
                <a:gd name="f226" fmla="val 8797531"/>
                <a:gd name="f227" fmla="val 2663966"/>
                <a:gd name="f228" fmla="val 8728616"/>
                <a:gd name="f229" fmla="val 2406777"/>
                <a:gd name="f230" fmla="val 8635497"/>
                <a:gd name="f231" fmla="val 2155109"/>
                <a:gd name="f232" fmla="val 8520442"/>
                <a:gd name="f233" fmla="val 1911983"/>
                <a:gd name="f234" fmla="val 8462667"/>
                <a:gd name="f235" fmla="val 1790541"/>
                <a:gd name="f236" fmla="val 8400112"/>
                <a:gd name="f237" fmla="val 1670923"/>
                <a:gd name="f238" fmla="val 8332626"/>
                <a:gd name="f239" fmla="val 1553608"/>
                <a:gd name="f240" fmla="val 8265683"/>
                <a:gd name="f241" fmla="val 1436006"/>
                <a:gd name="f242" fmla="val 8192973"/>
                <a:gd name="f243" fmla="val 1321188"/>
                <a:gd name="f244" fmla="val 8116317"/>
                <a:gd name="f245" fmla="val 1208529"/>
                <a:gd name="f246" fmla="val 8039811"/>
                <a:gd name="f247" fmla="val 1095776"/>
                <a:gd name="f248" fmla="val 7958079"/>
                <a:gd name="f249" fmla="val 986094"/>
                <a:gd name="f250" fmla="val 7873293"/>
                <a:gd name="f251" fmla="val 878284"/>
                <a:gd name="f252" fmla="val 7787814"/>
                <a:gd name="f253" fmla="val 771002"/>
                <a:gd name="f254" fmla="val 7697999"/>
                <a:gd name="f255" fmla="val 666551"/>
                <a:gd name="f256" fmla="val 7604337"/>
                <a:gd name="f257" fmla="val 565125"/>
                <a:gd name="f258" fmla="val 7510479"/>
                <a:gd name="f259" fmla="val 463891"/>
                <a:gd name="f260" fmla="val 7413367"/>
                <a:gd name="f261" fmla="val 364818"/>
                <a:gd name="f262" fmla="val 7311128"/>
                <a:gd name="f263" fmla="val 270591"/>
                <a:gd name="f264" fmla="val 1752019"/>
                <a:gd name="f265" fmla="val 2155804"/>
                <a:gd name="f266" fmla="val 2103975"/>
                <a:gd name="f267" fmla="val 40789"/>
                <a:gd name="f268" fmla="val 1943592"/>
                <a:gd name="f269" fmla="val 173585"/>
                <a:gd name="f270" fmla="val 1793955"/>
                <a:gd name="f271" fmla="val 317500"/>
                <a:gd name="f272" fmla="val 1656310"/>
                <a:gd name="f273" fmla="val 470035"/>
                <a:gd name="f274" fmla="val 1288172"/>
                <a:gd name="f275" fmla="val 876939"/>
                <a:gd name="f276" fmla="val 1002998"/>
                <a:gd name="f277" fmla="val 1344708"/>
                <a:gd name="f278" fmla="val 806013"/>
                <a:gd name="f279" fmla="val 1841133"/>
                <a:gd name="f280" fmla="val 707818"/>
                <a:gd name="f281" fmla="val 2089538"/>
                <a:gd name="f282" fmla="val 630868"/>
                <a:gd name="f283" fmla="val 2345480"/>
                <a:gd name="f284" fmla="val 580685"/>
                <a:gd name="f285" fmla="val 2606364"/>
                <a:gd name="f286" fmla="val 530749"/>
                <a:gd name="f287" fmla="val 2867250"/>
                <a:gd name="f288" fmla="val 504868"/>
                <a:gd name="f289" fmla="val 3132119"/>
                <a:gd name="f290" fmla="val 503489"/>
                <a:gd name="f291" fmla="val 3397276"/>
                <a:gd name="f292" fmla="val 501467"/>
                <a:gd name="f293" fmla="val 3662434"/>
                <a:gd name="f294" fmla="val 524093"/>
                <a:gd name="f295" fmla="val 3927351"/>
                <a:gd name="f296" fmla="val 570135"/>
                <a:gd name="f297" fmla="val 4188235"/>
                <a:gd name="f298" fmla="val 615734"/>
                <a:gd name="f299" fmla="val 4449264"/>
                <a:gd name="f300" fmla="val 688642"/>
                <a:gd name="f301" fmla="val 4705493"/>
                <a:gd name="f302" fmla="val 783387"/>
                <a:gd name="f303" fmla="val 4953850"/>
                <a:gd name="f304" fmla="val 974357"/>
                <a:gd name="f305" fmla="val 5449796"/>
                <a:gd name="f306" fmla="val 1259630"/>
                <a:gd name="f307" fmla="val 5913773"/>
                <a:gd name="f308" fmla="val 1628014"/>
                <a:gd name="f309" fmla="val 6308245"/>
                <a:gd name="f310" fmla="val 1812182"/>
                <a:gd name="f311" fmla="val 6505481"/>
                <a:gd name="f312" fmla="val 2016215"/>
                <a:gd name="f313" fmla="val 6685052"/>
                <a:gd name="f314" fmla="val 2235998"/>
                <a:gd name="f315" fmla="val 6844829"/>
                <a:gd name="f316" fmla="val 2255028"/>
                <a:gd name="f317" fmla="val 1578787"/>
                <a:gd name="f318" fmla="val 1465153"/>
                <a:gd name="f319" fmla="val 6759050"/>
                <a:gd name="f320" fmla="val 1410086"/>
                <a:gd name="f321" fmla="val 6708726"/>
                <a:gd name="f322" fmla="val 1356236"/>
                <a:gd name="f323" fmla="val 6657104"/>
                <a:gd name="f324" fmla="val 1303650"/>
                <a:gd name="f325" fmla="val 6604267"/>
                <a:gd name="f326" fmla="val 883506"/>
                <a:gd name="f327" fmla="val 6181043"/>
                <a:gd name="f328" fmla="val 548150"/>
                <a:gd name="f329" fmla="val 5676072"/>
                <a:gd name="f330" fmla="val 323708"/>
                <a:gd name="f331" fmla="val 5126365"/>
                <a:gd name="f332" fmla="val 97737"/>
                <a:gd name="f333" fmla="val 4577139"/>
                <a:gd name="f334" fmla="val -10958"/>
                <a:gd name="f335" fmla="val 3981927"/>
                <a:gd name="f336" fmla="val 872"/>
                <a:gd name="f337" fmla="val 3391228"/>
                <a:gd name="f338" fmla="val 5951"/>
                <a:gd name="f339" fmla="val 3095783"/>
                <a:gd name="f340" fmla="val 40506"/>
                <a:gd name="f341" fmla="val 2800528"/>
                <a:gd name="f342" fmla="val 105428"/>
                <a:gd name="f343" fmla="val 2511899"/>
                <a:gd name="f344" fmla="val 170104"/>
                <a:gd name="f345" fmla="val 2223317"/>
                <a:gd name="f346" fmla="val 262089"/>
                <a:gd name="f347" fmla="val 1940399"/>
                <a:gd name="f348" fmla="val 384933"/>
                <a:gd name="f349" fmla="val 1670971"/>
                <a:gd name="f350" fmla="val 629092"/>
                <a:gd name="f351" fmla="val 1131344"/>
                <a:gd name="f352" fmla="val 991955"/>
                <a:gd name="f353" fmla="val 646919"/>
                <a:gd name="f354" fmla="val 1433593"/>
                <a:gd name="f355" fmla="val 256095"/>
                <a:gd name="f356" fmla="val 1488791"/>
                <a:gd name="f357" fmla="val 207206"/>
                <a:gd name="f358" fmla="val 1545179"/>
                <a:gd name="f359" fmla="val 159733"/>
                <a:gd name="f360" fmla="val 1602664"/>
                <a:gd name="f361" fmla="val 113704"/>
                <a:gd name="f362" fmla="+- 0 0 -90"/>
                <a:gd name="f363" fmla="*/ f3 1 9313016"/>
                <a:gd name="f364" fmla="*/ f4 1 6858000"/>
                <a:gd name="f365" fmla="val f5"/>
                <a:gd name="f366" fmla="val f6"/>
                <a:gd name="f367" fmla="val f7"/>
                <a:gd name="f368" fmla="*/ f362 f0 1"/>
                <a:gd name="f369" fmla="+- f367 0 f365"/>
                <a:gd name="f370" fmla="+- f366 0 f365"/>
                <a:gd name="f371" fmla="*/ f368 1 f2"/>
                <a:gd name="f372" fmla="*/ f370 1 9313016"/>
                <a:gd name="f373" fmla="*/ f369 1 6858000"/>
                <a:gd name="f374" fmla="*/ 6993556 f370 1"/>
                <a:gd name="f375" fmla="*/ 0 f369 1"/>
                <a:gd name="f376" fmla="*/ 7358516 f370 1"/>
                <a:gd name="f377" fmla="*/ 7475006 f370 1"/>
                <a:gd name="f378" fmla="*/ 82722 f369 1"/>
                <a:gd name="f379" fmla="*/ 7816357 f370 1"/>
                <a:gd name="f380" fmla="*/ 358482 f369 1"/>
                <a:gd name="f381" fmla="*/ 8421752 f370 1"/>
                <a:gd name="f382" fmla="*/ 995405 f369 1"/>
                <a:gd name="f383" fmla="*/ 8897059 f370 1"/>
                <a:gd name="f384" fmla="*/ 1737211 f369 1"/>
                <a:gd name="f385" fmla="*/ 9206633 f370 1"/>
                <a:gd name="f386" fmla="*/ 2564460 f369 1"/>
                <a:gd name="f387" fmla="*/ 9286787 f370 1"/>
                <a:gd name="f388" fmla="*/ 3000164 f369 1"/>
                <a:gd name="f389" fmla="*/ 9312914 f370 1"/>
                <a:gd name="f390" fmla="*/ 3442493 f369 1"/>
                <a:gd name="f391" fmla="*/ 9190562 f370 1"/>
                <a:gd name="f392" fmla="*/ 4316686 f369 1"/>
                <a:gd name="f393" fmla="*/ 9043416 f370 1"/>
                <a:gd name="f394" fmla="*/ 4734917 f369 1"/>
                <a:gd name="f395" fmla="*/ 8809657 f370 1"/>
                <a:gd name="f396" fmla="*/ 5128718 f369 1"/>
                <a:gd name="f397" fmla="*/ 8645997 f370 1"/>
                <a:gd name="f398" fmla="*/ 5297441 f369 1"/>
                <a:gd name="f399" fmla="*/ 8457787 f370 1"/>
                <a:gd name="f400" fmla="*/ 5433763 f369 1"/>
                <a:gd name="f401" fmla="*/ 8260803 f370 1"/>
                <a:gd name="f402" fmla="*/ 5541237 f369 1"/>
                <a:gd name="f403" fmla="*/ 8066136 f370 1"/>
                <a:gd name="f404" fmla="*/ 5635704 f369 1"/>
                <a:gd name="f405" fmla="*/ 7698638 f370 1"/>
                <a:gd name="f406" fmla="*/ 5837163 f369 1"/>
                <a:gd name="f407" fmla="*/ 7370135 f370 1"/>
                <a:gd name="f408" fmla="*/ 6090081 f369 1"/>
                <a:gd name="f409" fmla="*/ 7218897 f370 1"/>
                <a:gd name="f410" fmla="*/ 6235860 f369 1"/>
                <a:gd name="f411" fmla="*/ 7070665 f370 1"/>
                <a:gd name="f412" fmla="*/ 6387205 f369 1"/>
                <a:gd name="f413" fmla="*/ 6779035 f370 1"/>
                <a:gd name="f414" fmla="*/ 6697100 f369 1"/>
                <a:gd name="f415" fmla="*/ 6631837 f370 1"/>
                <a:gd name="f416" fmla="*/ 6852239 f369 1"/>
                <a:gd name="f417" fmla="*/ 6626221 f370 1"/>
                <a:gd name="f418" fmla="*/ 6858000 f369 1"/>
                <a:gd name="f419" fmla="*/ 6424725 f370 1"/>
                <a:gd name="f420" fmla="*/ 6527382 f370 1"/>
                <a:gd name="f421" fmla="*/ 6756333 f369 1"/>
                <a:gd name="f422" fmla="*/ 6674233 f370 1"/>
                <a:gd name="f423" fmla="*/ 6603450 f369 1"/>
                <a:gd name="f424" fmla="*/ 6965813 f370 1"/>
                <a:gd name="f425" fmla="*/ 6292932 f369 1"/>
                <a:gd name="f426" fmla="*/ 7112961 f370 1"/>
                <a:gd name="f427" fmla="*/ 6137505 f369 1"/>
                <a:gd name="f428" fmla="*/ 7264790 f370 1"/>
                <a:gd name="f429" fmla="*/ 5983710 f369 1"/>
                <a:gd name="f430" fmla="*/ 7974595 f370 1"/>
                <a:gd name="f431" fmla="*/ 5470773 f369 1"/>
                <a:gd name="f432" fmla="*/ 8331591 f370 1"/>
                <a:gd name="f433" fmla="*/ 5254048 f369 1"/>
                <a:gd name="f434" fmla="*/ 8599807 f370 1"/>
                <a:gd name="f435" fmla="*/ 4980010 f369 1"/>
                <a:gd name="f436" fmla="*/ 8766474 f370 1"/>
                <a:gd name="f437" fmla="*/ 4631524 f369 1"/>
                <a:gd name="f438" fmla="*/ 8865755 f370 1"/>
                <a:gd name="f439" fmla="*/ 4244445 f369 1"/>
                <a:gd name="f440" fmla="*/ 8882911 f370 1"/>
                <a:gd name="f441" fmla="*/ 4145659 f369 1"/>
                <a:gd name="f442" fmla="*/ 8897403 f370 1"/>
                <a:gd name="f443" fmla="*/ 4046633 f369 1"/>
                <a:gd name="f444" fmla="*/ 8908298 f370 1"/>
                <a:gd name="f445" fmla="*/ 3947271 f369 1"/>
                <a:gd name="f446" fmla="*/ 8916184 f370 1"/>
                <a:gd name="f447" fmla="*/ 3847765 f369 1"/>
                <a:gd name="f448" fmla="*/ 8920670 f370 1"/>
                <a:gd name="f449" fmla="*/ 3449597 f369 1"/>
                <a:gd name="f450" fmla="*/ 8914607 f370 1"/>
                <a:gd name="f451" fmla="*/ 3350283 f369 1"/>
                <a:gd name="f452" fmla="*/ 8905340 f370 1"/>
                <a:gd name="f453" fmla="*/ 3251209 f369 1"/>
                <a:gd name="f454" fmla="*/ 8893854 f370 1"/>
                <a:gd name="f455" fmla="*/ 3152376 f369 1"/>
                <a:gd name="f456" fmla="*/ 8879706 f370 1"/>
                <a:gd name="f457" fmla="*/ 3053878 f369 1"/>
                <a:gd name="f458" fmla="*/ 8797531 f370 1"/>
                <a:gd name="f459" fmla="*/ 2663966 f369 1"/>
                <a:gd name="f460" fmla="*/ 8520442 f370 1"/>
                <a:gd name="f461" fmla="*/ 1911983 f369 1"/>
                <a:gd name="f462" fmla="*/ 8332626 f370 1"/>
                <a:gd name="f463" fmla="*/ 1553608 f369 1"/>
                <a:gd name="f464" fmla="*/ 8116317 f370 1"/>
                <a:gd name="f465" fmla="*/ 1208529 f369 1"/>
                <a:gd name="f466" fmla="*/ 7873293 f370 1"/>
                <a:gd name="f467" fmla="*/ 878284 f369 1"/>
                <a:gd name="f468" fmla="*/ 7604337 f370 1"/>
                <a:gd name="f469" fmla="*/ 565125 f369 1"/>
                <a:gd name="f470" fmla="*/ 7311128 f370 1"/>
                <a:gd name="f471" fmla="*/ 270591 f369 1"/>
                <a:gd name="f472" fmla="*/ 1752019 f370 1"/>
                <a:gd name="f473" fmla="*/ 2155804 f370 1"/>
                <a:gd name="f474" fmla="*/ 2103975 f370 1"/>
                <a:gd name="f475" fmla="*/ 40789 f369 1"/>
                <a:gd name="f476" fmla="*/ 1656310 f370 1"/>
                <a:gd name="f477" fmla="*/ 470035 f369 1"/>
                <a:gd name="f478" fmla="*/ 806013 f370 1"/>
                <a:gd name="f479" fmla="*/ 1841133 f369 1"/>
                <a:gd name="f480" fmla="*/ 580685 f370 1"/>
                <a:gd name="f481" fmla="*/ 2606364 f369 1"/>
                <a:gd name="f482" fmla="*/ 503489 f370 1"/>
                <a:gd name="f483" fmla="*/ 3397276 f369 1"/>
                <a:gd name="f484" fmla="*/ 570135 f370 1"/>
                <a:gd name="f485" fmla="*/ 4188235 f369 1"/>
                <a:gd name="f486" fmla="*/ 783387 f370 1"/>
                <a:gd name="f487" fmla="*/ 4953850 f369 1"/>
                <a:gd name="f488" fmla="*/ 1628014 f370 1"/>
                <a:gd name="f489" fmla="*/ 6308245 f369 1"/>
                <a:gd name="f490" fmla="*/ 2235998 f370 1"/>
                <a:gd name="f491" fmla="*/ 6844829 f369 1"/>
                <a:gd name="f492" fmla="*/ 2255028 f370 1"/>
                <a:gd name="f493" fmla="*/ 1578787 f370 1"/>
                <a:gd name="f494" fmla="*/ 1465153 f370 1"/>
                <a:gd name="f495" fmla="*/ 6759050 f369 1"/>
                <a:gd name="f496" fmla="*/ 1303650 f370 1"/>
                <a:gd name="f497" fmla="*/ 6604267 f369 1"/>
                <a:gd name="f498" fmla="*/ 323708 f370 1"/>
                <a:gd name="f499" fmla="*/ 5126365 f369 1"/>
                <a:gd name="f500" fmla="*/ 872 f370 1"/>
                <a:gd name="f501" fmla="*/ 3391228 f369 1"/>
                <a:gd name="f502" fmla="*/ 105428 f370 1"/>
                <a:gd name="f503" fmla="*/ 2511899 f369 1"/>
                <a:gd name="f504" fmla="*/ 384933 f370 1"/>
                <a:gd name="f505" fmla="*/ 1670971 f369 1"/>
                <a:gd name="f506" fmla="*/ 1433593 f370 1"/>
                <a:gd name="f507" fmla="*/ 256095 f369 1"/>
                <a:gd name="f508" fmla="*/ 1602664 f370 1"/>
                <a:gd name="f509" fmla="*/ 113704 f369 1"/>
                <a:gd name="f510" fmla="+- f371 0 f1"/>
                <a:gd name="f511" fmla="*/ f374 1 9313016"/>
                <a:gd name="f512" fmla="*/ f375 1 6858000"/>
                <a:gd name="f513" fmla="*/ f376 1 9313016"/>
                <a:gd name="f514" fmla="*/ f377 1 9313016"/>
                <a:gd name="f515" fmla="*/ f378 1 6858000"/>
                <a:gd name="f516" fmla="*/ f379 1 9313016"/>
                <a:gd name="f517" fmla="*/ f380 1 6858000"/>
                <a:gd name="f518" fmla="*/ f381 1 9313016"/>
                <a:gd name="f519" fmla="*/ f382 1 6858000"/>
                <a:gd name="f520" fmla="*/ f383 1 9313016"/>
                <a:gd name="f521" fmla="*/ f384 1 6858000"/>
                <a:gd name="f522" fmla="*/ f385 1 9313016"/>
                <a:gd name="f523" fmla="*/ f386 1 6858000"/>
                <a:gd name="f524" fmla="*/ f387 1 9313016"/>
                <a:gd name="f525" fmla="*/ f388 1 6858000"/>
                <a:gd name="f526" fmla="*/ f389 1 9313016"/>
                <a:gd name="f527" fmla="*/ f390 1 6858000"/>
                <a:gd name="f528" fmla="*/ f391 1 9313016"/>
                <a:gd name="f529" fmla="*/ f392 1 6858000"/>
                <a:gd name="f530" fmla="*/ f393 1 9313016"/>
                <a:gd name="f531" fmla="*/ f394 1 6858000"/>
                <a:gd name="f532" fmla="*/ f395 1 9313016"/>
                <a:gd name="f533" fmla="*/ f396 1 6858000"/>
                <a:gd name="f534" fmla="*/ f397 1 9313016"/>
                <a:gd name="f535" fmla="*/ f398 1 6858000"/>
                <a:gd name="f536" fmla="*/ f399 1 9313016"/>
                <a:gd name="f537" fmla="*/ f400 1 6858000"/>
                <a:gd name="f538" fmla="*/ f401 1 9313016"/>
                <a:gd name="f539" fmla="*/ f402 1 6858000"/>
                <a:gd name="f540" fmla="*/ f403 1 9313016"/>
                <a:gd name="f541" fmla="*/ f404 1 6858000"/>
                <a:gd name="f542" fmla="*/ f405 1 9313016"/>
                <a:gd name="f543" fmla="*/ f406 1 6858000"/>
                <a:gd name="f544" fmla="*/ f407 1 9313016"/>
                <a:gd name="f545" fmla="*/ f408 1 6858000"/>
                <a:gd name="f546" fmla="*/ f409 1 9313016"/>
                <a:gd name="f547" fmla="*/ f410 1 6858000"/>
                <a:gd name="f548" fmla="*/ f411 1 9313016"/>
                <a:gd name="f549" fmla="*/ f412 1 6858000"/>
                <a:gd name="f550" fmla="*/ f413 1 9313016"/>
                <a:gd name="f551" fmla="*/ f414 1 6858000"/>
                <a:gd name="f552" fmla="*/ f415 1 9313016"/>
                <a:gd name="f553" fmla="*/ f416 1 6858000"/>
                <a:gd name="f554" fmla="*/ f417 1 9313016"/>
                <a:gd name="f555" fmla="*/ f418 1 6858000"/>
                <a:gd name="f556" fmla="*/ f419 1 9313016"/>
                <a:gd name="f557" fmla="*/ f420 1 9313016"/>
                <a:gd name="f558" fmla="*/ f421 1 6858000"/>
                <a:gd name="f559" fmla="*/ f422 1 9313016"/>
                <a:gd name="f560" fmla="*/ f423 1 6858000"/>
                <a:gd name="f561" fmla="*/ f424 1 9313016"/>
                <a:gd name="f562" fmla="*/ f425 1 6858000"/>
                <a:gd name="f563" fmla="*/ f426 1 9313016"/>
                <a:gd name="f564" fmla="*/ f427 1 6858000"/>
                <a:gd name="f565" fmla="*/ f428 1 9313016"/>
                <a:gd name="f566" fmla="*/ f429 1 6858000"/>
                <a:gd name="f567" fmla="*/ f430 1 9313016"/>
                <a:gd name="f568" fmla="*/ f431 1 6858000"/>
                <a:gd name="f569" fmla="*/ f432 1 9313016"/>
                <a:gd name="f570" fmla="*/ f433 1 6858000"/>
                <a:gd name="f571" fmla="*/ f434 1 9313016"/>
                <a:gd name="f572" fmla="*/ f435 1 6858000"/>
                <a:gd name="f573" fmla="*/ f436 1 9313016"/>
                <a:gd name="f574" fmla="*/ f437 1 6858000"/>
                <a:gd name="f575" fmla="*/ f438 1 9313016"/>
                <a:gd name="f576" fmla="*/ f439 1 6858000"/>
                <a:gd name="f577" fmla="*/ f440 1 9313016"/>
                <a:gd name="f578" fmla="*/ f441 1 6858000"/>
                <a:gd name="f579" fmla="*/ f442 1 9313016"/>
                <a:gd name="f580" fmla="*/ f443 1 6858000"/>
                <a:gd name="f581" fmla="*/ f444 1 9313016"/>
                <a:gd name="f582" fmla="*/ f445 1 6858000"/>
                <a:gd name="f583" fmla="*/ f446 1 9313016"/>
                <a:gd name="f584" fmla="*/ f447 1 6858000"/>
                <a:gd name="f585" fmla="*/ f448 1 9313016"/>
                <a:gd name="f586" fmla="*/ f449 1 6858000"/>
                <a:gd name="f587" fmla="*/ f450 1 9313016"/>
                <a:gd name="f588" fmla="*/ f451 1 6858000"/>
                <a:gd name="f589" fmla="*/ f452 1 9313016"/>
                <a:gd name="f590" fmla="*/ f453 1 6858000"/>
                <a:gd name="f591" fmla="*/ f454 1 9313016"/>
                <a:gd name="f592" fmla="*/ f455 1 6858000"/>
                <a:gd name="f593" fmla="*/ f456 1 9313016"/>
                <a:gd name="f594" fmla="*/ f457 1 6858000"/>
                <a:gd name="f595" fmla="*/ f458 1 9313016"/>
                <a:gd name="f596" fmla="*/ f459 1 6858000"/>
                <a:gd name="f597" fmla="*/ f460 1 9313016"/>
                <a:gd name="f598" fmla="*/ f461 1 6858000"/>
                <a:gd name="f599" fmla="*/ f462 1 9313016"/>
                <a:gd name="f600" fmla="*/ f463 1 6858000"/>
                <a:gd name="f601" fmla="*/ f464 1 9313016"/>
                <a:gd name="f602" fmla="*/ f465 1 6858000"/>
                <a:gd name="f603" fmla="*/ f466 1 9313016"/>
                <a:gd name="f604" fmla="*/ f467 1 6858000"/>
                <a:gd name="f605" fmla="*/ f468 1 9313016"/>
                <a:gd name="f606" fmla="*/ f469 1 6858000"/>
                <a:gd name="f607" fmla="*/ f470 1 9313016"/>
                <a:gd name="f608" fmla="*/ f471 1 6858000"/>
                <a:gd name="f609" fmla="*/ f472 1 9313016"/>
                <a:gd name="f610" fmla="*/ f473 1 9313016"/>
                <a:gd name="f611" fmla="*/ f474 1 9313016"/>
                <a:gd name="f612" fmla="*/ f475 1 6858000"/>
                <a:gd name="f613" fmla="*/ f476 1 9313016"/>
                <a:gd name="f614" fmla="*/ f477 1 6858000"/>
                <a:gd name="f615" fmla="*/ f478 1 9313016"/>
                <a:gd name="f616" fmla="*/ f479 1 6858000"/>
                <a:gd name="f617" fmla="*/ f480 1 9313016"/>
                <a:gd name="f618" fmla="*/ f481 1 6858000"/>
                <a:gd name="f619" fmla="*/ f482 1 9313016"/>
                <a:gd name="f620" fmla="*/ f483 1 6858000"/>
                <a:gd name="f621" fmla="*/ f484 1 9313016"/>
                <a:gd name="f622" fmla="*/ f485 1 6858000"/>
                <a:gd name="f623" fmla="*/ f486 1 9313016"/>
                <a:gd name="f624" fmla="*/ f487 1 6858000"/>
                <a:gd name="f625" fmla="*/ f488 1 9313016"/>
                <a:gd name="f626" fmla="*/ f489 1 6858000"/>
                <a:gd name="f627" fmla="*/ f490 1 9313016"/>
                <a:gd name="f628" fmla="*/ f491 1 6858000"/>
                <a:gd name="f629" fmla="*/ f492 1 9313016"/>
                <a:gd name="f630" fmla="*/ f493 1 9313016"/>
                <a:gd name="f631" fmla="*/ f494 1 9313016"/>
                <a:gd name="f632" fmla="*/ f495 1 6858000"/>
                <a:gd name="f633" fmla="*/ f496 1 9313016"/>
                <a:gd name="f634" fmla="*/ f497 1 6858000"/>
                <a:gd name="f635" fmla="*/ f498 1 9313016"/>
                <a:gd name="f636" fmla="*/ f499 1 6858000"/>
                <a:gd name="f637" fmla="*/ f500 1 9313016"/>
                <a:gd name="f638" fmla="*/ f501 1 6858000"/>
                <a:gd name="f639" fmla="*/ f502 1 9313016"/>
                <a:gd name="f640" fmla="*/ f503 1 6858000"/>
                <a:gd name="f641" fmla="*/ f504 1 9313016"/>
                <a:gd name="f642" fmla="*/ f505 1 6858000"/>
                <a:gd name="f643" fmla="*/ f506 1 9313016"/>
                <a:gd name="f644" fmla="*/ f507 1 6858000"/>
                <a:gd name="f645" fmla="*/ f508 1 9313016"/>
                <a:gd name="f646" fmla="*/ f509 1 6858000"/>
                <a:gd name="f647" fmla="*/ f365 1 f372"/>
                <a:gd name="f648" fmla="*/ f366 1 f372"/>
                <a:gd name="f649" fmla="*/ f365 1 f373"/>
                <a:gd name="f650" fmla="*/ f367 1 f373"/>
                <a:gd name="f651" fmla="*/ f511 1 f372"/>
                <a:gd name="f652" fmla="*/ f512 1 f373"/>
                <a:gd name="f653" fmla="*/ f513 1 f372"/>
                <a:gd name="f654" fmla="*/ f514 1 f372"/>
                <a:gd name="f655" fmla="*/ f515 1 f373"/>
                <a:gd name="f656" fmla="*/ f516 1 f372"/>
                <a:gd name="f657" fmla="*/ f517 1 f373"/>
                <a:gd name="f658" fmla="*/ f518 1 f372"/>
                <a:gd name="f659" fmla="*/ f519 1 f373"/>
                <a:gd name="f660" fmla="*/ f520 1 f372"/>
                <a:gd name="f661" fmla="*/ f521 1 f373"/>
                <a:gd name="f662" fmla="*/ f522 1 f372"/>
                <a:gd name="f663" fmla="*/ f523 1 f373"/>
                <a:gd name="f664" fmla="*/ f524 1 f372"/>
                <a:gd name="f665" fmla="*/ f525 1 f373"/>
                <a:gd name="f666" fmla="*/ f526 1 f372"/>
                <a:gd name="f667" fmla="*/ f527 1 f373"/>
                <a:gd name="f668" fmla="*/ f528 1 f372"/>
                <a:gd name="f669" fmla="*/ f529 1 f373"/>
                <a:gd name="f670" fmla="*/ f530 1 f372"/>
                <a:gd name="f671" fmla="*/ f531 1 f373"/>
                <a:gd name="f672" fmla="*/ f532 1 f372"/>
                <a:gd name="f673" fmla="*/ f533 1 f373"/>
                <a:gd name="f674" fmla="*/ f534 1 f372"/>
                <a:gd name="f675" fmla="*/ f535 1 f373"/>
                <a:gd name="f676" fmla="*/ f536 1 f372"/>
                <a:gd name="f677" fmla="*/ f537 1 f373"/>
                <a:gd name="f678" fmla="*/ f538 1 f372"/>
                <a:gd name="f679" fmla="*/ f539 1 f373"/>
                <a:gd name="f680" fmla="*/ f540 1 f372"/>
                <a:gd name="f681" fmla="*/ f541 1 f373"/>
                <a:gd name="f682" fmla="*/ f542 1 f372"/>
                <a:gd name="f683" fmla="*/ f543 1 f373"/>
                <a:gd name="f684" fmla="*/ f544 1 f372"/>
                <a:gd name="f685" fmla="*/ f545 1 f373"/>
                <a:gd name="f686" fmla="*/ f546 1 f372"/>
                <a:gd name="f687" fmla="*/ f547 1 f373"/>
                <a:gd name="f688" fmla="*/ f548 1 f372"/>
                <a:gd name="f689" fmla="*/ f549 1 f373"/>
                <a:gd name="f690" fmla="*/ f550 1 f372"/>
                <a:gd name="f691" fmla="*/ f551 1 f373"/>
                <a:gd name="f692" fmla="*/ f552 1 f372"/>
                <a:gd name="f693" fmla="*/ f553 1 f373"/>
                <a:gd name="f694" fmla="*/ f554 1 f372"/>
                <a:gd name="f695" fmla="*/ f555 1 f373"/>
                <a:gd name="f696" fmla="*/ f556 1 f372"/>
                <a:gd name="f697" fmla="*/ f557 1 f372"/>
                <a:gd name="f698" fmla="*/ f558 1 f373"/>
                <a:gd name="f699" fmla="*/ f559 1 f372"/>
                <a:gd name="f700" fmla="*/ f560 1 f373"/>
                <a:gd name="f701" fmla="*/ f561 1 f372"/>
                <a:gd name="f702" fmla="*/ f562 1 f373"/>
                <a:gd name="f703" fmla="*/ f563 1 f372"/>
                <a:gd name="f704" fmla="*/ f564 1 f373"/>
                <a:gd name="f705" fmla="*/ f565 1 f372"/>
                <a:gd name="f706" fmla="*/ f566 1 f373"/>
                <a:gd name="f707" fmla="*/ f567 1 f372"/>
                <a:gd name="f708" fmla="*/ f568 1 f373"/>
                <a:gd name="f709" fmla="*/ f569 1 f372"/>
                <a:gd name="f710" fmla="*/ f570 1 f373"/>
                <a:gd name="f711" fmla="*/ f571 1 f372"/>
                <a:gd name="f712" fmla="*/ f572 1 f373"/>
                <a:gd name="f713" fmla="*/ f573 1 f372"/>
                <a:gd name="f714" fmla="*/ f574 1 f373"/>
                <a:gd name="f715" fmla="*/ f575 1 f372"/>
                <a:gd name="f716" fmla="*/ f576 1 f373"/>
                <a:gd name="f717" fmla="*/ f577 1 f372"/>
                <a:gd name="f718" fmla="*/ f578 1 f373"/>
                <a:gd name="f719" fmla="*/ f579 1 f372"/>
                <a:gd name="f720" fmla="*/ f580 1 f373"/>
                <a:gd name="f721" fmla="*/ f581 1 f372"/>
                <a:gd name="f722" fmla="*/ f582 1 f373"/>
                <a:gd name="f723" fmla="*/ f583 1 f372"/>
                <a:gd name="f724" fmla="*/ f584 1 f373"/>
                <a:gd name="f725" fmla="*/ f585 1 f372"/>
                <a:gd name="f726" fmla="*/ f586 1 f373"/>
                <a:gd name="f727" fmla="*/ f587 1 f372"/>
                <a:gd name="f728" fmla="*/ f588 1 f373"/>
                <a:gd name="f729" fmla="*/ f589 1 f372"/>
                <a:gd name="f730" fmla="*/ f590 1 f373"/>
                <a:gd name="f731" fmla="*/ f591 1 f372"/>
                <a:gd name="f732" fmla="*/ f592 1 f373"/>
                <a:gd name="f733" fmla="*/ f593 1 f372"/>
                <a:gd name="f734" fmla="*/ f594 1 f373"/>
                <a:gd name="f735" fmla="*/ f595 1 f372"/>
                <a:gd name="f736" fmla="*/ f596 1 f373"/>
                <a:gd name="f737" fmla="*/ f597 1 f372"/>
                <a:gd name="f738" fmla="*/ f598 1 f373"/>
                <a:gd name="f739" fmla="*/ f599 1 f372"/>
                <a:gd name="f740" fmla="*/ f600 1 f373"/>
                <a:gd name="f741" fmla="*/ f601 1 f372"/>
                <a:gd name="f742" fmla="*/ f602 1 f373"/>
                <a:gd name="f743" fmla="*/ f603 1 f372"/>
                <a:gd name="f744" fmla="*/ f604 1 f373"/>
                <a:gd name="f745" fmla="*/ f605 1 f372"/>
                <a:gd name="f746" fmla="*/ f606 1 f373"/>
                <a:gd name="f747" fmla="*/ f607 1 f372"/>
                <a:gd name="f748" fmla="*/ f608 1 f373"/>
                <a:gd name="f749" fmla="*/ f609 1 f372"/>
                <a:gd name="f750" fmla="*/ f610 1 f372"/>
                <a:gd name="f751" fmla="*/ f611 1 f372"/>
                <a:gd name="f752" fmla="*/ f612 1 f373"/>
                <a:gd name="f753" fmla="*/ f613 1 f372"/>
                <a:gd name="f754" fmla="*/ f614 1 f373"/>
                <a:gd name="f755" fmla="*/ f615 1 f372"/>
                <a:gd name="f756" fmla="*/ f616 1 f373"/>
                <a:gd name="f757" fmla="*/ f617 1 f372"/>
                <a:gd name="f758" fmla="*/ f618 1 f373"/>
                <a:gd name="f759" fmla="*/ f619 1 f372"/>
                <a:gd name="f760" fmla="*/ f620 1 f373"/>
                <a:gd name="f761" fmla="*/ f621 1 f372"/>
                <a:gd name="f762" fmla="*/ f622 1 f373"/>
                <a:gd name="f763" fmla="*/ f623 1 f372"/>
                <a:gd name="f764" fmla="*/ f624 1 f373"/>
                <a:gd name="f765" fmla="*/ f625 1 f372"/>
                <a:gd name="f766" fmla="*/ f626 1 f373"/>
                <a:gd name="f767" fmla="*/ f627 1 f372"/>
                <a:gd name="f768" fmla="*/ f628 1 f373"/>
                <a:gd name="f769" fmla="*/ f629 1 f372"/>
                <a:gd name="f770" fmla="*/ f630 1 f372"/>
                <a:gd name="f771" fmla="*/ f631 1 f372"/>
                <a:gd name="f772" fmla="*/ f632 1 f373"/>
                <a:gd name="f773" fmla="*/ f633 1 f372"/>
                <a:gd name="f774" fmla="*/ f634 1 f373"/>
                <a:gd name="f775" fmla="*/ f635 1 f372"/>
                <a:gd name="f776" fmla="*/ f636 1 f373"/>
                <a:gd name="f777" fmla="*/ f637 1 f372"/>
                <a:gd name="f778" fmla="*/ f638 1 f373"/>
                <a:gd name="f779" fmla="*/ f639 1 f372"/>
                <a:gd name="f780" fmla="*/ f640 1 f373"/>
                <a:gd name="f781" fmla="*/ f641 1 f372"/>
                <a:gd name="f782" fmla="*/ f642 1 f373"/>
                <a:gd name="f783" fmla="*/ f643 1 f372"/>
                <a:gd name="f784" fmla="*/ f644 1 f373"/>
                <a:gd name="f785" fmla="*/ f645 1 f372"/>
                <a:gd name="f786" fmla="*/ f646 1 f373"/>
                <a:gd name="f787" fmla="*/ f647 f363 1"/>
                <a:gd name="f788" fmla="*/ f648 f363 1"/>
                <a:gd name="f789" fmla="*/ f650 f364 1"/>
                <a:gd name="f790" fmla="*/ f649 f364 1"/>
                <a:gd name="f791" fmla="*/ f651 f363 1"/>
                <a:gd name="f792" fmla="*/ f652 f364 1"/>
                <a:gd name="f793" fmla="*/ f653 f363 1"/>
                <a:gd name="f794" fmla="*/ f654 f363 1"/>
                <a:gd name="f795" fmla="*/ f655 f364 1"/>
                <a:gd name="f796" fmla="*/ f656 f363 1"/>
                <a:gd name="f797" fmla="*/ f657 f364 1"/>
                <a:gd name="f798" fmla="*/ f658 f363 1"/>
                <a:gd name="f799" fmla="*/ f659 f364 1"/>
                <a:gd name="f800" fmla="*/ f660 f363 1"/>
                <a:gd name="f801" fmla="*/ f661 f364 1"/>
                <a:gd name="f802" fmla="*/ f662 f363 1"/>
                <a:gd name="f803" fmla="*/ f663 f364 1"/>
                <a:gd name="f804" fmla="*/ f664 f363 1"/>
                <a:gd name="f805" fmla="*/ f665 f364 1"/>
                <a:gd name="f806" fmla="*/ f666 f363 1"/>
                <a:gd name="f807" fmla="*/ f667 f364 1"/>
                <a:gd name="f808" fmla="*/ f668 f363 1"/>
                <a:gd name="f809" fmla="*/ f669 f364 1"/>
                <a:gd name="f810" fmla="*/ f670 f363 1"/>
                <a:gd name="f811" fmla="*/ f671 f364 1"/>
                <a:gd name="f812" fmla="*/ f672 f363 1"/>
                <a:gd name="f813" fmla="*/ f673 f364 1"/>
                <a:gd name="f814" fmla="*/ f674 f363 1"/>
                <a:gd name="f815" fmla="*/ f675 f364 1"/>
                <a:gd name="f816" fmla="*/ f676 f363 1"/>
                <a:gd name="f817" fmla="*/ f677 f364 1"/>
                <a:gd name="f818" fmla="*/ f678 f363 1"/>
                <a:gd name="f819" fmla="*/ f679 f364 1"/>
                <a:gd name="f820" fmla="*/ f680 f363 1"/>
                <a:gd name="f821" fmla="*/ f681 f364 1"/>
                <a:gd name="f822" fmla="*/ f682 f363 1"/>
                <a:gd name="f823" fmla="*/ f683 f364 1"/>
                <a:gd name="f824" fmla="*/ f684 f363 1"/>
                <a:gd name="f825" fmla="*/ f685 f364 1"/>
                <a:gd name="f826" fmla="*/ f686 f363 1"/>
                <a:gd name="f827" fmla="*/ f687 f364 1"/>
                <a:gd name="f828" fmla="*/ f688 f363 1"/>
                <a:gd name="f829" fmla="*/ f689 f364 1"/>
                <a:gd name="f830" fmla="*/ f690 f363 1"/>
                <a:gd name="f831" fmla="*/ f691 f364 1"/>
                <a:gd name="f832" fmla="*/ f692 f363 1"/>
                <a:gd name="f833" fmla="*/ f693 f364 1"/>
                <a:gd name="f834" fmla="*/ f694 f363 1"/>
                <a:gd name="f835" fmla="*/ f695 f364 1"/>
                <a:gd name="f836" fmla="*/ f696 f363 1"/>
                <a:gd name="f837" fmla="*/ f697 f363 1"/>
                <a:gd name="f838" fmla="*/ f698 f364 1"/>
                <a:gd name="f839" fmla="*/ f699 f363 1"/>
                <a:gd name="f840" fmla="*/ f700 f364 1"/>
                <a:gd name="f841" fmla="*/ f701 f363 1"/>
                <a:gd name="f842" fmla="*/ f702 f364 1"/>
                <a:gd name="f843" fmla="*/ f703 f363 1"/>
                <a:gd name="f844" fmla="*/ f704 f364 1"/>
                <a:gd name="f845" fmla="*/ f705 f363 1"/>
                <a:gd name="f846" fmla="*/ f706 f364 1"/>
                <a:gd name="f847" fmla="*/ f707 f363 1"/>
                <a:gd name="f848" fmla="*/ f708 f364 1"/>
                <a:gd name="f849" fmla="*/ f709 f363 1"/>
                <a:gd name="f850" fmla="*/ f710 f364 1"/>
                <a:gd name="f851" fmla="*/ f711 f363 1"/>
                <a:gd name="f852" fmla="*/ f712 f364 1"/>
                <a:gd name="f853" fmla="*/ f713 f363 1"/>
                <a:gd name="f854" fmla="*/ f714 f364 1"/>
                <a:gd name="f855" fmla="*/ f715 f363 1"/>
                <a:gd name="f856" fmla="*/ f716 f364 1"/>
                <a:gd name="f857" fmla="*/ f717 f363 1"/>
                <a:gd name="f858" fmla="*/ f718 f364 1"/>
                <a:gd name="f859" fmla="*/ f719 f363 1"/>
                <a:gd name="f860" fmla="*/ f720 f364 1"/>
                <a:gd name="f861" fmla="*/ f721 f363 1"/>
                <a:gd name="f862" fmla="*/ f722 f364 1"/>
                <a:gd name="f863" fmla="*/ f723 f363 1"/>
                <a:gd name="f864" fmla="*/ f724 f364 1"/>
                <a:gd name="f865" fmla="*/ f725 f363 1"/>
                <a:gd name="f866" fmla="*/ f726 f364 1"/>
                <a:gd name="f867" fmla="*/ f727 f363 1"/>
                <a:gd name="f868" fmla="*/ f728 f364 1"/>
                <a:gd name="f869" fmla="*/ f729 f363 1"/>
                <a:gd name="f870" fmla="*/ f730 f364 1"/>
                <a:gd name="f871" fmla="*/ f731 f363 1"/>
                <a:gd name="f872" fmla="*/ f732 f364 1"/>
                <a:gd name="f873" fmla="*/ f733 f363 1"/>
                <a:gd name="f874" fmla="*/ f734 f364 1"/>
                <a:gd name="f875" fmla="*/ f735 f363 1"/>
                <a:gd name="f876" fmla="*/ f736 f364 1"/>
                <a:gd name="f877" fmla="*/ f737 f363 1"/>
                <a:gd name="f878" fmla="*/ f738 f364 1"/>
                <a:gd name="f879" fmla="*/ f739 f363 1"/>
                <a:gd name="f880" fmla="*/ f740 f364 1"/>
                <a:gd name="f881" fmla="*/ f741 f363 1"/>
                <a:gd name="f882" fmla="*/ f742 f364 1"/>
                <a:gd name="f883" fmla="*/ f743 f363 1"/>
                <a:gd name="f884" fmla="*/ f744 f364 1"/>
                <a:gd name="f885" fmla="*/ f745 f363 1"/>
                <a:gd name="f886" fmla="*/ f746 f364 1"/>
                <a:gd name="f887" fmla="*/ f747 f363 1"/>
                <a:gd name="f888" fmla="*/ f748 f364 1"/>
                <a:gd name="f889" fmla="*/ f749 f363 1"/>
                <a:gd name="f890" fmla="*/ f750 f363 1"/>
                <a:gd name="f891" fmla="*/ f751 f363 1"/>
                <a:gd name="f892" fmla="*/ f752 f364 1"/>
                <a:gd name="f893" fmla="*/ f753 f363 1"/>
                <a:gd name="f894" fmla="*/ f754 f364 1"/>
                <a:gd name="f895" fmla="*/ f755 f363 1"/>
                <a:gd name="f896" fmla="*/ f756 f364 1"/>
                <a:gd name="f897" fmla="*/ f757 f363 1"/>
                <a:gd name="f898" fmla="*/ f758 f364 1"/>
                <a:gd name="f899" fmla="*/ f759 f363 1"/>
                <a:gd name="f900" fmla="*/ f760 f364 1"/>
                <a:gd name="f901" fmla="*/ f761 f363 1"/>
                <a:gd name="f902" fmla="*/ f762 f364 1"/>
                <a:gd name="f903" fmla="*/ f763 f363 1"/>
                <a:gd name="f904" fmla="*/ f764 f364 1"/>
                <a:gd name="f905" fmla="*/ f765 f363 1"/>
                <a:gd name="f906" fmla="*/ f766 f364 1"/>
                <a:gd name="f907" fmla="*/ f767 f363 1"/>
                <a:gd name="f908" fmla="*/ f768 f364 1"/>
                <a:gd name="f909" fmla="*/ f769 f363 1"/>
                <a:gd name="f910" fmla="*/ f770 f363 1"/>
                <a:gd name="f911" fmla="*/ f771 f363 1"/>
                <a:gd name="f912" fmla="*/ f772 f364 1"/>
                <a:gd name="f913" fmla="*/ f773 f363 1"/>
                <a:gd name="f914" fmla="*/ f774 f364 1"/>
                <a:gd name="f915" fmla="*/ f775 f363 1"/>
                <a:gd name="f916" fmla="*/ f776 f364 1"/>
                <a:gd name="f917" fmla="*/ f777 f363 1"/>
                <a:gd name="f918" fmla="*/ f778 f364 1"/>
                <a:gd name="f919" fmla="*/ f779 f363 1"/>
                <a:gd name="f920" fmla="*/ f780 f364 1"/>
                <a:gd name="f921" fmla="*/ f781 f363 1"/>
                <a:gd name="f922" fmla="*/ f782 f364 1"/>
                <a:gd name="f923" fmla="*/ f783 f363 1"/>
                <a:gd name="f924" fmla="*/ f784 f364 1"/>
                <a:gd name="f925" fmla="*/ f785 f363 1"/>
                <a:gd name="f926" fmla="*/ f786 f364 1"/>
              </a:gdLst>
              <a:ahLst/>
              <a:cxnLst>
                <a:cxn ang="3cd4">
                  <a:pos x="hc" y="t"/>
                </a:cxn>
                <a:cxn ang="0">
                  <a:pos x="r" y="vc"/>
                </a:cxn>
                <a:cxn ang="cd4">
                  <a:pos x="hc" y="b"/>
                </a:cxn>
                <a:cxn ang="cd2">
                  <a:pos x="l" y="vc"/>
                </a:cxn>
                <a:cxn ang="f510">
                  <a:pos x="f791" y="f792"/>
                </a:cxn>
                <a:cxn ang="f510">
                  <a:pos x="f793" y="f792"/>
                </a:cxn>
                <a:cxn ang="f510">
                  <a:pos x="f794" y="f795"/>
                </a:cxn>
                <a:cxn ang="f510">
                  <a:pos x="f796" y="f797"/>
                </a:cxn>
                <a:cxn ang="f510">
                  <a:pos x="f798" y="f799"/>
                </a:cxn>
                <a:cxn ang="f510">
                  <a:pos x="f800" y="f801"/>
                </a:cxn>
                <a:cxn ang="f510">
                  <a:pos x="f802" y="f803"/>
                </a:cxn>
                <a:cxn ang="f510">
                  <a:pos x="f804" y="f805"/>
                </a:cxn>
                <a:cxn ang="f510">
                  <a:pos x="f806" y="f807"/>
                </a:cxn>
                <a:cxn ang="f510">
                  <a:pos x="f808" y="f809"/>
                </a:cxn>
                <a:cxn ang="f510">
                  <a:pos x="f810" y="f811"/>
                </a:cxn>
                <a:cxn ang="f510">
                  <a:pos x="f812" y="f813"/>
                </a:cxn>
                <a:cxn ang="f510">
                  <a:pos x="f814" y="f815"/>
                </a:cxn>
                <a:cxn ang="f510">
                  <a:pos x="f816" y="f817"/>
                </a:cxn>
                <a:cxn ang="f510">
                  <a:pos x="f818" y="f819"/>
                </a:cxn>
                <a:cxn ang="f510">
                  <a:pos x="f820" y="f821"/>
                </a:cxn>
                <a:cxn ang="f510">
                  <a:pos x="f822" y="f823"/>
                </a:cxn>
                <a:cxn ang="f510">
                  <a:pos x="f824" y="f825"/>
                </a:cxn>
                <a:cxn ang="f510">
                  <a:pos x="f826" y="f827"/>
                </a:cxn>
                <a:cxn ang="f510">
                  <a:pos x="f828" y="f829"/>
                </a:cxn>
                <a:cxn ang="f510">
                  <a:pos x="f830" y="f831"/>
                </a:cxn>
                <a:cxn ang="f510">
                  <a:pos x="f832" y="f833"/>
                </a:cxn>
                <a:cxn ang="f510">
                  <a:pos x="f834" y="f835"/>
                </a:cxn>
                <a:cxn ang="f510">
                  <a:pos x="f836" y="f835"/>
                </a:cxn>
                <a:cxn ang="f510">
                  <a:pos x="f837" y="f838"/>
                </a:cxn>
                <a:cxn ang="f510">
                  <a:pos x="f839" y="f840"/>
                </a:cxn>
                <a:cxn ang="f510">
                  <a:pos x="f841" y="f842"/>
                </a:cxn>
                <a:cxn ang="f510">
                  <a:pos x="f843" y="f844"/>
                </a:cxn>
                <a:cxn ang="f510">
                  <a:pos x="f845" y="f846"/>
                </a:cxn>
                <a:cxn ang="f510">
                  <a:pos x="f847" y="f848"/>
                </a:cxn>
                <a:cxn ang="f510">
                  <a:pos x="f849" y="f850"/>
                </a:cxn>
                <a:cxn ang="f510">
                  <a:pos x="f851" y="f852"/>
                </a:cxn>
                <a:cxn ang="f510">
                  <a:pos x="f853" y="f854"/>
                </a:cxn>
                <a:cxn ang="f510">
                  <a:pos x="f855" y="f856"/>
                </a:cxn>
                <a:cxn ang="f510">
                  <a:pos x="f857" y="f858"/>
                </a:cxn>
                <a:cxn ang="f510">
                  <a:pos x="f859" y="f860"/>
                </a:cxn>
                <a:cxn ang="f510">
                  <a:pos x="f861" y="f862"/>
                </a:cxn>
                <a:cxn ang="f510">
                  <a:pos x="f863" y="f864"/>
                </a:cxn>
                <a:cxn ang="f510">
                  <a:pos x="f865" y="f866"/>
                </a:cxn>
                <a:cxn ang="f510">
                  <a:pos x="f867" y="f868"/>
                </a:cxn>
                <a:cxn ang="f510">
                  <a:pos x="f869" y="f870"/>
                </a:cxn>
                <a:cxn ang="f510">
                  <a:pos x="f871" y="f872"/>
                </a:cxn>
                <a:cxn ang="f510">
                  <a:pos x="f873" y="f874"/>
                </a:cxn>
                <a:cxn ang="f510">
                  <a:pos x="f875" y="f876"/>
                </a:cxn>
                <a:cxn ang="f510">
                  <a:pos x="f877" y="f878"/>
                </a:cxn>
                <a:cxn ang="f510">
                  <a:pos x="f879" y="f880"/>
                </a:cxn>
                <a:cxn ang="f510">
                  <a:pos x="f881" y="f882"/>
                </a:cxn>
                <a:cxn ang="f510">
                  <a:pos x="f883" y="f884"/>
                </a:cxn>
                <a:cxn ang="f510">
                  <a:pos x="f885" y="f886"/>
                </a:cxn>
                <a:cxn ang="f510">
                  <a:pos x="f887" y="f888"/>
                </a:cxn>
                <a:cxn ang="f510">
                  <a:pos x="f889" y="f792"/>
                </a:cxn>
                <a:cxn ang="f510">
                  <a:pos x="f890" y="f792"/>
                </a:cxn>
                <a:cxn ang="f510">
                  <a:pos x="f891" y="f892"/>
                </a:cxn>
                <a:cxn ang="f510">
                  <a:pos x="f893" y="f894"/>
                </a:cxn>
                <a:cxn ang="f510">
                  <a:pos x="f895" y="f896"/>
                </a:cxn>
                <a:cxn ang="f510">
                  <a:pos x="f897" y="f898"/>
                </a:cxn>
                <a:cxn ang="f510">
                  <a:pos x="f899" y="f900"/>
                </a:cxn>
                <a:cxn ang="f510">
                  <a:pos x="f901" y="f902"/>
                </a:cxn>
                <a:cxn ang="f510">
                  <a:pos x="f903" y="f904"/>
                </a:cxn>
                <a:cxn ang="f510">
                  <a:pos x="f905" y="f906"/>
                </a:cxn>
                <a:cxn ang="f510">
                  <a:pos x="f907" y="f908"/>
                </a:cxn>
                <a:cxn ang="f510">
                  <a:pos x="f909" y="f835"/>
                </a:cxn>
                <a:cxn ang="f510">
                  <a:pos x="f910" y="f835"/>
                </a:cxn>
                <a:cxn ang="f510">
                  <a:pos x="f911" y="f912"/>
                </a:cxn>
                <a:cxn ang="f510">
                  <a:pos x="f913" y="f914"/>
                </a:cxn>
                <a:cxn ang="f510">
                  <a:pos x="f915" y="f916"/>
                </a:cxn>
                <a:cxn ang="f510">
                  <a:pos x="f917" y="f918"/>
                </a:cxn>
                <a:cxn ang="f510">
                  <a:pos x="f919" y="f920"/>
                </a:cxn>
                <a:cxn ang="f510">
                  <a:pos x="f921" y="f922"/>
                </a:cxn>
                <a:cxn ang="f510">
                  <a:pos x="f923" y="f924"/>
                </a:cxn>
                <a:cxn ang="f510">
                  <a:pos x="f925" y="f926"/>
                </a:cxn>
              </a:cxnLst>
              <a:rect l="f787" t="f790" r="f788" b="f789"/>
              <a:pathLst>
                <a:path w="9313016" h="6858000">
                  <a:moveTo>
                    <a:pt x="f8" y="f5"/>
                  </a:moveTo>
                  <a:lnTo>
                    <a:pt x="f9" y="f5"/>
                  </a:lnTo>
                  <a:lnTo>
                    <a:pt x="f10" y="f11"/>
                  </a:lnTo>
                  <a:cubicBezTo>
                    <a:pt x="f12" y="f13"/>
                    <a:pt x="f14" y="f15"/>
                    <a:pt x="f16" y="f17"/>
                  </a:cubicBezTo>
                  <a:cubicBezTo>
                    <a:pt x="f18" y="f19"/>
                    <a:pt x="f20" y="f21"/>
                    <a:pt x="f22" y="f23"/>
                  </a:cubicBezTo>
                  <a:cubicBezTo>
                    <a:pt x="f24" y="f25"/>
                    <a:pt x="f26" y="f27"/>
                    <a:pt x="f28" y="f29"/>
                  </a:cubicBezTo>
                  <a:cubicBezTo>
                    <a:pt x="f30" y="f31"/>
                    <a:pt x="f32" y="f33"/>
                    <a:pt x="f34" y="f35"/>
                  </a:cubicBezTo>
                  <a:cubicBezTo>
                    <a:pt x="f36" y="f37"/>
                    <a:pt x="f38" y="f39"/>
                    <a:pt x="f40" y="f41"/>
                  </a:cubicBezTo>
                  <a:cubicBezTo>
                    <a:pt x="f42" y="f43"/>
                    <a:pt x="f44" y="f45"/>
                    <a:pt x="f46" y="f47"/>
                  </a:cubicBezTo>
                  <a:cubicBezTo>
                    <a:pt x="f48" y="f49"/>
                    <a:pt x="f50" y="f51"/>
                    <a:pt x="f52" y="f53"/>
                  </a:cubicBezTo>
                  <a:cubicBezTo>
                    <a:pt x="f54" y="f55"/>
                    <a:pt x="f56" y="f57"/>
                    <a:pt x="f58" y="f59"/>
                  </a:cubicBezTo>
                  <a:cubicBezTo>
                    <a:pt x="f60" y="f61"/>
                    <a:pt x="f62" y="f63"/>
                    <a:pt x="f64" y="f65"/>
                  </a:cubicBezTo>
                  <a:cubicBezTo>
                    <a:pt x="f66" y="f67"/>
                    <a:pt x="f68" y="f69"/>
                    <a:pt x="f70" y="f71"/>
                  </a:cubicBezTo>
                  <a:cubicBezTo>
                    <a:pt x="f72" y="f73"/>
                    <a:pt x="f74" y="f75"/>
                    <a:pt x="f76" y="f77"/>
                  </a:cubicBezTo>
                  <a:cubicBezTo>
                    <a:pt x="f78" y="f79"/>
                    <a:pt x="f80" y="f81"/>
                    <a:pt x="f82" y="f83"/>
                  </a:cubicBezTo>
                  <a:cubicBezTo>
                    <a:pt x="f84" y="f85"/>
                    <a:pt x="f86" y="f87"/>
                    <a:pt x="f88" y="f89"/>
                  </a:cubicBezTo>
                  <a:cubicBezTo>
                    <a:pt x="f90" y="f91"/>
                    <a:pt x="f92" y="f93"/>
                    <a:pt x="f94" y="f95"/>
                  </a:cubicBezTo>
                  <a:cubicBezTo>
                    <a:pt x="f96" y="f97"/>
                    <a:pt x="f98" y="f99"/>
                    <a:pt x="f100" y="f101"/>
                  </a:cubicBezTo>
                  <a:cubicBezTo>
                    <a:pt x="f102" y="f103"/>
                    <a:pt x="f104" y="f105"/>
                    <a:pt x="f106" y="f107"/>
                  </a:cubicBezTo>
                  <a:cubicBezTo>
                    <a:pt x="f108" y="f109"/>
                    <a:pt x="f110" y="f111"/>
                    <a:pt x="f112" y="f113"/>
                  </a:cubicBezTo>
                  <a:cubicBezTo>
                    <a:pt x="f114" y="f115"/>
                    <a:pt x="f116" y="f117"/>
                    <a:pt x="f118" y="f119"/>
                  </a:cubicBezTo>
                  <a:cubicBezTo>
                    <a:pt x="f120" y="f121"/>
                    <a:pt x="f122" y="f123"/>
                    <a:pt x="f124" y="f125"/>
                  </a:cubicBezTo>
                  <a:lnTo>
                    <a:pt x="f126" y="f7"/>
                  </a:lnTo>
                  <a:lnTo>
                    <a:pt x="f127" y="f7"/>
                  </a:lnTo>
                  <a:lnTo>
                    <a:pt x="f128" y="f129"/>
                  </a:lnTo>
                  <a:cubicBezTo>
                    <a:pt x="f130" y="f131"/>
                    <a:pt x="f132" y="f133"/>
                    <a:pt x="f134" y="f135"/>
                  </a:cubicBezTo>
                  <a:cubicBezTo>
                    <a:pt x="f136" y="f137"/>
                    <a:pt x="f138" y="f139"/>
                    <a:pt x="f140" y="f141"/>
                  </a:cubicBezTo>
                  <a:lnTo>
                    <a:pt x="f142" y="f143"/>
                  </a:lnTo>
                  <a:cubicBezTo>
                    <a:pt x="f144" y="f145"/>
                    <a:pt x="f146" y="f147"/>
                    <a:pt x="f148" y="f149"/>
                  </a:cubicBezTo>
                  <a:cubicBezTo>
                    <a:pt x="f150" y="f151"/>
                    <a:pt x="f152" y="f153"/>
                    <a:pt x="f154" y="f155"/>
                  </a:cubicBezTo>
                  <a:cubicBezTo>
                    <a:pt x="f156" y="f157"/>
                    <a:pt x="f158" y="f159"/>
                    <a:pt x="f160" y="f161"/>
                  </a:cubicBezTo>
                  <a:cubicBezTo>
                    <a:pt x="f162" y="f163"/>
                    <a:pt x="f164" y="f165"/>
                    <a:pt x="f166" y="f167"/>
                  </a:cubicBezTo>
                  <a:cubicBezTo>
                    <a:pt x="f168" y="f169"/>
                    <a:pt x="f170" y="f171"/>
                    <a:pt x="f172" y="f173"/>
                  </a:cubicBezTo>
                  <a:cubicBezTo>
                    <a:pt x="f174" y="f175"/>
                    <a:pt x="f176" y="f177"/>
                    <a:pt x="f178" y="f179"/>
                  </a:cubicBezTo>
                  <a:cubicBezTo>
                    <a:pt x="f180" y="f181"/>
                    <a:pt x="f182" y="f183"/>
                    <a:pt x="f184" y="f185"/>
                  </a:cubicBezTo>
                  <a:lnTo>
                    <a:pt x="f186" y="f187"/>
                  </a:lnTo>
                  <a:lnTo>
                    <a:pt x="f188" y="f189"/>
                  </a:lnTo>
                  <a:cubicBezTo>
                    <a:pt x="f190" y="f191"/>
                    <a:pt x="f192" y="f193"/>
                    <a:pt x="f194" y="f195"/>
                  </a:cubicBezTo>
                  <a:cubicBezTo>
                    <a:pt x="f196" y="f197"/>
                    <a:pt x="f198" y="f199"/>
                    <a:pt x="f200" y="f201"/>
                  </a:cubicBezTo>
                  <a:lnTo>
                    <a:pt x="f202" y="f203"/>
                  </a:lnTo>
                  <a:cubicBezTo>
                    <a:pt x="f204" y="f205"/>
                    <a:pt x="f206" y="f207"/>
                    <a:pt x="f208" y="f209"/>
                  </a:cubicBezTo>
                  <a:cubicBezTo>
                    <a:pt x="f210" y="f211"/>
                    <a:pt x="f212" y="f213"/>
                    <a:pt x="f214" y="f215"/>
                  </a:cubicBezTo>
                  <a:cubicBezTo>
                    <a:pt x="f216" y="f217"/>
                    <a:pt x="f218" y="f219"/>
                    <a:pt x="f220" y="f221"/>
                  </a:cubicBezTo>
                  <a:cubicBezTo>
                    <a:pt x="f222" y="f223"/>
                    <a:pt x="f224" y="f225"/>
                    <a:pt x="f226" y="f227"/>
                  </a:cubicBezTo>
                  <a:cubicBezTo>
                    <a:pt x="f228" y="f229"/>
                    <a:pt x="f230" y="f231"/>
                    <a:pt x="f232" y="f233"/>
                  </a:cubicBezTo>
                  <a:cubicBezTo>
                    <a:pt x="f234" y="f235"/>
                    <a:pt x="f236" y="f237"/>
                    <a:pt x="f238" y="f239"/>
                  </a:cubicBezTo>
                  <a:cubicBezTo>
                    <a:pt x="f240" y="f241"/>
                    <a:pt x="f242" y="f243"/>
                    <a:pt x="f244" y="f245"/>
                  </a:cubicBezTo>
                  <a:cubicBezTo>
                    <a:pt x="f246" y="f247"/>
                    <a:pt x="f248" y="f249"/>
                    <a:pt x="f250" y="f251"/>
                  </a:cubicBezTo>
                  <a:cubicBezTo>
                    <a:pt x="f252" y="f253"/>
                    <a:pt x="f254" y="f255"/>
                    <a:pt x="f256" y="f257"/>
                  </a:cubicBezTo>
                  <a:cubicBezTo>
                    <a:pt x="f258" y="f259"/>
                    <a:pt x="f260" y="f261"/>
                    <a:pt x="f262" y="f263"/>
                  </a:cubicBezTo>
                  <a:close/>
                  <a:moveTo>
                    <a:pt x="f264" y="f5"/>
                  </a:moveTo>
                  <a:lnTo>
                    <a:pt x="f265" y="f5"/>
                  </a:lnTo>
                  <a:lnTo>
                    <a:pt x="f266" y="f267"/>
                  </a:lnTo>
                  <a:cubicBezTo>
                    <a:pt x="f268" y="f269"/>
                    <a:pt x="f270" y="f271"/>
                    <a:pt x="f272" y="f273"/>
                  </a:cubicBezTo>
                  <a:cubicBezTo>
                    <a:pt x="f274" y="f275"/>
                    <a:pt x="f276" y="f277"/>
                    <a:pt x="f278" y="f279"/>
                  </a:cubicBezTo>
                  <a:cubicBezTo>
                    <a:pt x="f280" y="f281"/>
                    <a:pt x="f282" y="f283"/>
                    <a:pt x="f284" y="f285"/>
                  </a:cubicBezTo>
                  <a:cubicBezTo>
                    <a:pt x="f286" y="f287"/>
                    <a:pt x="f288" y="f289"/>
                    <a:pt x="f290" y="f291"/>
                  </a:cubicBezTo>
                  <a:cubicBezTo>
                    <a:pt x="f292" y="f293"/>
                    <a:pt x="f294" y="f295"/>
                    <a:pt x="f296" y="f297"/>
                  </a:cubicBezTo>
                  <a:cubicBezTo>
                    <a:pt x="f298" y="f299"/>
                    <a:pt x="f300" y="f301"/>
                    <a:pt x="f302" y="f303"/>
                  </a:cubicBezTo>
                  <a:cubicBezTo>
                    <a:pt x="f304" y="f305"/>
                    <a:pt x="f306" y="f307"/>
                    <a:pt x="f308" y="f309"/>
                  </a:cubicBezTo>
                  <a:cubicBezTo>
                    <a:pt x="f310" y="f311"/>
                    <a:pt x="f312" y="f313"/>
                    <a:pt x="f314" y="f315"/>
                  </a:cubicBezTo>
                  <a:lnTo>
                    <a:pt x="f316" y="f7"/>
                  </a:lnTo>
                  <a:lnTo>
                    <a:pt x="f317" y="f7"/>
                  </a:lnTo>
                  <a:lnTo>
                    <a:pt x="f318" y="f319"/>
                  </a:lnTo>
                  <a:cubicBezTo>
                    <a:pt x="f320" y="f321"/>
                    <a:pt x="f322" y="f323"/>
                    <a:pt x="f324" y="f325"/>
                  </a:cubicBezTo>
                  <a:cubicBezTo>
                    <a:pt x="f326" y="f327"/>
                    <a:pt x="f328" y="f329"/>
                    <a:pt x="f330" y="f331"/>
                  </a:cubicBezTo>
                  <a:cubicBezTo>
                    <a:pt x="f332" y="f333"/>
                    <a:pt x="f334" y="f335"/>
                    <a:pt x="f336" y="f337"/>
                  </a:cubicBezTo>
                  <a:cubicBezTo>
                    <a:pt x="f338" y="f339"/>
                    <a:pt x="f340" y="f341"/>
                    <a:pt x="f342" y="f343"/>
                  </a:cubicBezTo>
                  <a:cubicBezTo>
                    <a:pt x="f344" y="f345"/>
                    <a:pt x="f346" y="f347"/>
                    <a:pt x="f348" y="f349"/>
                  </a:cubicBezTo>
                  <a:cubicBezTo>
                    <a:pt x="f350" y="f351"/>
                    <a:pt x="f352" y="f353"/>
                    <a:pt x="f354" y="f355"/>
                  </a:cubicBezTo>
                  <a:cubicBezTo>
                    <a:pt x="f356" y="f357"/>
                    <a:pt x="f358" y="f359"/>
                    <a:pt x="f360" y="f361"/>
                  </a:cubicBezTo>
                  <a:close/>
                </a:path>
              </a:pathLst>
            </a:custGeom>
            <a:solidFill>
              <a:srgbClr val="FFFFFF">
                <a:alpha val="2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13">
              <a:extLst>
                <a:ext uri="{FF2B5EF4-FFF2-40B4-BE49-F238E27FC236}">
                  <a16:creationId xmlns:a16="http://schemas.microsoft.com/office/drawing/2014/main" id="{FAF60F56-7924-4EB5-A0C7-566637F64246}"/>
                </a:ext>
              </a:extLst>
            </p:cNvPr>
            <p:cNvSpPr/>
            <p:nvPr/>
          </p:nvSpPr>
          <p:spPr>
            <a:xfrm>
              <a:off x="1659471" y="3986"/>
              <a:ext cx="9065553" cy="6858000"/>
            </a:xfrm>
            <a:custGeom>
              <a:avLst/>
              <a:gdLst>
                <a:gd name="f0" fmla="val 10800000"/>
                <a:gd name="f1" fmla="val 5400000"/>
                <a:gd name="f2" fmla="val 180"/>
                <a:gd name="f3" fmla="val w"/>
                <a:gd name="f4" fmla="val h"/>
                <a:gd name="f5" fmla="val 0"/>
                <a:gd name="f6" fmla="val 9065550"/>
                <a:gd name="f7" fmla="val 6858000"/>
                <a:gd name="f8" fmla="val 1839951"/>
                <a:gd name="f9" fmla="val 6979427"/>
                <a:gd name="f10" fmla="val 6989586"/>
                <a:gd name="f11" fmla="val 6825"/>
                <a:gd name="f12" fmla="val 8438828"/>
                <a:gd name="f13" fmla="val 1031353"/>
                <a:gd name="f14" fmla="val 9439169"/>
                <a:gd name="f15" fmla="val 2823601"/>
                <a:gd name="f16" fmla="val 8932062"/>
                <a:gd name="f17" fmla="val 4580835"/>
                <a:gd name="f18" fmla="val 8592517"/>
                <a:gd name="f19" fmla="val 5757293"/>
                <a:gd name="f20" fmla="val 7979652"/>
                <a:gd name="f21" fmla="val 5458140"/>
                <a:gd name="f22" fmla="val 7166294"/>
                <a:gd name="f23" fmla="val 6259703"/>
                <a:gd name="f24" fmla="val 7064618"/>
                <a:gd name="f25" fmla="val 6359905"/>
                <a:gd name="f26" fmla="val 6966014"/>
                <a:gd name="f27" fmla="val 6462297"/>
                <a:gd name="f28" fmla="val 6868878"/>
                <a:gd name="f29" fmla="val 6564765"/>
                <a:gd name="f30" fmla="val 6591881"/>
                <a:gd name="f31" fmla="val 5184648"/>
                <a:gd name="f32" fmla="val 5244877"/>
                <a:gd name="f33" fmla="val 6817615"/>
                <a:gd name="f34" fmla="val 5481027"/>
                <a:gd name="f35" fmla="val 6649287"/>
                <a:gd name="f36" fmla="val 5723665"/>
                <a:gd name="f37" fmla="val 6398593"/>
                <a:gd name="f38" fmla="val 6033853"/>
                <a:gd name="f39" fmla="val 6069135"/>
                <a:gd name="f40" fmla="val 6175680"/>
                <a:gd name="f41" fmla="val 5918484"/>
                <a:gd name="f42" fmla="val 6322395"/>
                <a:gd name="f43" fmla="val 5762660"/>
                <a:gd name="f44" fmla="val 6480248"/>
                <a:gd name="f45" fmla="val 5607082"/>
                <a:gd name="f46" fmla="val 6893276"/>
                <a:gd name="f47" fmla="val 5200077"/>
                <a:gd name="f48" fmla="val 7273697"/>
                <a:gd name="f49" fmla="val 5002920"/>
                <a:gd name="f50" fmla="val 7551502"/>
                <a:gd name="f51" fmla="val 4859004"/>
                <a:gd name="f52" fmla="val 7687884"/>
                <a:gd name="f53" fmla="val 4788339"/>
                <a:gd name="f54" fmla="val 7795540"/>
                <a:gd name="f55" fmla="val 4732559"/>
                <a:gd name="f56" fmla="val 7844227"/>
                <a:gd name="f57" fmla="val 4683074"/>
                <a:gd name="f58" fmla="val 7898759"/>
                <a:gd name="f59" fmla="val 4627636"/>
                <a:gd name="f60" fmla="val 7956165"/>
                <a:gd name="f61" fmla="val 4502313"/>
                <a:gd name="f62" fmla="val 8005810"/>
                <a:gd name="f63" fmla="val 4330239"/>
                <a:gd name="f64" fmla="val 8132968"/>
                <a:gd name="f65" fmla="val 3889611"/>
                <a:gd name="f66" fmla="val 8136446"/>
                <a:gd name="f67" fmla="val 3427460"/>
                <a:gd name="f68" fmla="val 8016191"/>
                <a:gd name="f69" fmla="val 2956574"/>
                <a:gd name="f70" fmla="val 7900876"/>
                <a:gd name="f71" fmla="val 2505064"/>
                <a:gd name="f72" fmla="val 7669287"/>
                <a:gd name="f73" fmla="val 2048671"/>
                <a:gd name="f74" fmla="val 7346424"/>
                <a:gd name="f75" fmla="val 1636739"/>
                <a:gd name="f76" fmla="val 6979764"/>
                <a:gd name="f77" fmla="val 1168830"/>
                <a:gd name="f78" fmla="val 6512706"/>
                <a:gd name="f79" fmla="val 773489"/>
                <a:gd name="f80" fmla="val 5995751"/>
                <a:gd name="f81" fmla="val 493319"/>
                <a:gd name="f82" fmla="val 5491195"/>
                <a:gd name="f83" fmla="val 219884"/>
                <a:gd name="f84" fmla="val 4972174"/>
                <a:gd name="f85" fmla="val 75383"/>
                <a:gd name="f86" fmla="val 4494836"/>
                <a:gd name="f87" fmla="val 3554318"/>
                <a:gd name="f88" fmla="val 2669191"/>
                <a:gd name="f89" fmla="val 437197"/>
                <a:gd name="f90" fmla="val 2002499"/>
                <a:gd name="f91" fmla="val 1094261"/>
                <a:gd name="f92" fmla="val 1676360"/>
                <a:gd name="f93" fmla="val 1415667"/>
                <a:gd name="f94" fmla="val 1420225"/>
                <a:gd name="f95" fmla="val 1790023"/>
                <a:gd name="f96" fmla="val 1241306"/>
                <a:gd name="f97" fmla="val 2206935"/>
                <a:gd name="f98" fmla="val 1055782"/>
                <a:gd name="f99" fmla="val 2639169"/>
                <a:gd name="f100" fmla="val 961736"/>
                <a:gd name="f101" fmla="val 3099027"/>
                <a:gd name="f102" fmla="val 3573719"/>
                <a:gd name="f103" fmla="val 4005124"/>
                <a:gd name="f104" fmla="val 1039805"/>
                <a:gd name="f105" fmla="val 4425841"/>
                <a:gd name="f106" fmla="val 1193878"/>
                <a:gd name="f107" fmla="val 4824208"/>
                <a:gd name="f108" fmla="val 1342457"/>
                <a:gd name="f109" fmla="val 5208423"/>
                <a:gd name="f110" fmla="val 1557214"/>
                <a:gd name="f111" fmla="val 5561306"/>
                <a:gd name="f112" fmla="val 1832096"/>
                <a:gd name="f113" fmla="val 5873050"/>
                <a:gd name="f114" fmla="val 2157126"/>
                <a:gd name="f115" fmla="val 6241599"/>
                <a:gd name="f116" fmla="val 2564661"/>
                <a:gd name="f117" fmla="val 6544656"/>
                <a:gd name="f118" fmla="val 3010752"/>
                <a:gd name="f119" fmla="val 6749475"/>
                <a:gd name="f120" fmla="val 3069003"/>
                <a:gd name="f121" fmla="val 6776219"/>
                <a:gd name="f122" fmla="val 3127773"/>
                <a:gd name="f123" fmla="val 6801314"/>
                <a:gd name="f124" fmla="val 3187037"/>
                <a:gd name="f125" fmla="val 6824756"/>
                <a:gd name="f126" fmla="val 3278211"/>
                <a:gd name="f127" fmla="val 1480830"/>
                <a:gd name="f128" fmla="val 1427607"/>
                <a:gd name="f129" fmla="val 6811515"/>
                <a:gd name="f130" fmla="val 1312870"/>
                <a:gd name="f131" fmla="val 6705919"/>
                <a:gd name="f132" fmla="val 1203751"/>
                <a:gd name="f133" fmla="val 6594470"/>
                <a:gd name="f134" fmla="val 1100739"/>
                <a:gd name="f135" fmla="val 6477651"/>
                <a:gd name="f136" fmla="val 415045"/>
                <a:gd name="f137" fmla="val 5700097"/>
                <a:gd name="f138" fmla="val 4684635"/>
                <a:gd name="f139" fmla="val 3573620"/>
                <a:gd name="f140" fmla="val 2121118"/>
                <a:gd name="f141" fmla="val 709459"/>
                <a:gd name="f142" fmla="val 831902"/>
                <a:gd name="f143" fmla="val 1805513"/>
                <a:gd name="f144" fmla="val 24133"/>
                <a:gd name="f145" fmla="+- 0 0 -90"/>
                <a:gd name="f146" fmla="*/ f3 1 9065550"/>
                <a:gd name="f147" fmla="*/ f4 1 6858000"/>
                <a:gd name="f148" fmla="val f5"/>
                <a:gd name="f149" fmla="val f6"/>
                <a:gd name="f150" fmla="val f7"/>
                <a:gd name="f151" fmla="*/ f145 f0 1"/>
                <a:gd name="f152" fmla="+- f150 0 f148"/>
                <a:gd name="f153" fmla="+- f149 0 f148"/>
                <a:gd name="f154" fmla="*/ f151 1 f2"/>
                <a:gd name="f155" fmla="*/ f153 1 9065550"/>
                <a:gd name="f156" fmla="*/ f152 1 6858000"/>
                <a:gd name="f157" fmla="*/ 1839951 f153 1"/>
                <a:gd name="f158" fmla="*/ 0 f152 1"/>
                <a:gd name="f159" fmla="*/ 6979427 f153 1"/>
                <a:gd name="f160" fmla="*/ 6989586 f153 1"/>
                <a:gd name="f161" fmla="*/ 6825 f152 1"/>
                <a:gd name="f162" fmla="*/ 8932062 f153 1"/>
                <a:gd name="f163" fmla="*/ 4580835 f152 1"/>
                <a:gd name="f164" fmla="*/ 7166294 f153 1"/>
                <a:gd name="f165" fmla="*/ 6259703 f152 1"/>
                <a:gd name="f166" fmla="*/ 6868878 f153 1"/>
                <a:gd name="f167" fmla="*/ 6564765 f152 1"/>
                <a:gd name="f168" fmla="*/ 6591881 f153 1"/>
                <a:gd name="f169" fmla="*/ 6858000 f152 1"/>
                <a:gd name="f170" fmla="*/ 5184648 f153 1"/>
                <a:gd name="f171" fmla="*/ 5244877 f153 1"/>
                <a:gd name="f172" fmla="*/ 6817615 f152 1"/>
                <a:gd name="f173" fmla="*/ 6033853 f153 1"/>
                <a:gd name="f174" fmla="*/ 6069135 f152 1"/>
                <a:gd name="f175" fmla="*/ 6480248 f153 1"/>
                <a:gd name="f176" fmla="*/ 5607082 f152 1"/>
                <a:gd name="f177" fmla="*/ 7551502 f153 1"/>
                <a:gd name="f178" fmla="*/ 4859004 f152 1"/>
                <a:gd name="f179" fmla="*/ 7844227 f153 1"/>
                <a:gd name="f180" fmla="*/ 4683074 f152 1"/>
                <a:gd name="f181" fmla="*/ 8005810 f153 1"/>
                <a:gd name="f182" fmla="*/ 4330239 f152 1"/>
                <a:gd name="f183" fmla="*/ 8016191 f153 1"/>
                <a:gd name="f184" fmla="*/ 2956574 f152 1"/>
                <a:gd name="f185" fmla="*/ 7346424 f153 1"/>
                <a:gd name="f186" fmla="*/ 1636739 f152 1"/>
                <a:gd name="f187" fmla="*/ 5995751 f153 1"/>
                <a:gd name="f188" fmla="*/ 493319 f152 1"/>
                <a:gd name="f189" fmla="*/ 4494836 f153 1"/>
                <a:gd name="f190" fmla="*/ 75383 f152 1"/>
                <a:gd name="f191" fmla="*/ 2002499 f153 1"/>
                <a:gd name="f192" fmla="*/ 1094261 f152 1"/>
                <a:gd name="f193" fmla="*/ 1241306 f153 1"/>
                <a:gd name="f194" fmla="*/ 2206935 f152 1"/>
                <a:gd name="f195" fmla="*/ 961736 f153 1"/>
                <a:gd name="f196" fmla="*/ 3573719 f152 1"/>
                <a:gd name="f197" fmla="*/ 1193878 f153 1"/>
                <a:gd name="f198" fmla="*/ 4824208 f152 1"/>
                <a:gd name="f199" fmla="*/ 1832096 f153 1"/>
                <a:gd name="f200" fmla="*/ 5873050 f152 1"/>
                <a:gd name="f201" fmla="*/ 3010752 f153 1"/>
                <a:gd name="f202" fmla="*/ 6749475 f152 1"/>
                <a:gd name="f203" fmla="*/ 3187037 f153 1"/>
                <a:gd name="f204" fmla="*/ 6824756 f152 1"/>
                <a:gd name="f205" fmla="*/ 3278211 f153 1"/>
                <a:gd name="f206" fmla="*/ 1480830 f153 1"/>
                <a:gd name="f207" fmla="*/ 1427607 f153 1"/>
                <a:gd name="f208" fmla="*/ 6811515 f152 1"/>
                <a:gd name="f209" fmla="*/ 1100739 f153 1"/>
                <a:gd name="f210" fmla="*/ 6477651 f152 1"/>
                <a:gd name="f211" fmla="*/ 0 f153 1"/>
                <a:gd name="f212" fmla="*/ 3573620 f152 1"/>
                <a:gd name="f213" fmla="*/ 1805513 f153 1"/>
                <a:gd name="f214" fmla="*/ 24133 f152 1"/>
                <a:gd name="f215" fmla="+- f154 0 f1"/>
                <a:gd name="f216" fmla="*/ f157 1 9065550"/>
                <a:gd name="f217" fmla="*/ f158 1 6858000"/>
                <a:gd name="f218" fmla="*/ f159 1 9065550"/>
                <a:gd name="f219" fmla="*/ f160 1 9065550"/>
                <a:gd name="f220" fmla="*/ f161 1 6858000"/>
                <a:gd name="f221" fmla="*/ f162 1 9065550"/>
                <a:gd name="f222" fmla="*/ f163 1 6858000"/>
                <a:gd name="f223" fmla="*/ f164 1 9065550"/>
                <a:gd name="f224" fmla="*/ f165 1 6858000"/>
                <a:gd name="f225" fmla="*/ f166 1 9065550"/>
                <a:gd name="f226" fmla="*/ f167 1 6858000"/>
                <a:gd name="f227" fmla="*/ f168 1 9065550"/>
                <a:gd name="f228" fmla="*/ f169 1 6858000"/>
                <a:gd name="f229" fmla="*/ f170 1 9065550"/>
                <a:gd name="f230" fmla="*/ f171 1 9065550"/>
                <a:gd name="f231" fmla="*/ f172 1 6858000"/>
                <a:gd name="f232" fmla="*/ f173 1 9065550"/>
                <a:gd name="f233" fmla="*/ f174 1 6858000"/>
                <a:gd name="f234" fmla="*/ f175 1 9065550"/>
                <a:gd name="f235" fmla="*/ f176 1 6858000"/>
                <a:gd name="f236" fmla="*/ f177 1 9065550"/>
                <a:gd name="f237" fmla="*/ f178 1 6858000"/>
                <a:gd name="f238" fmla="*/ f179 1 9065550"/>
                <a:gd name="f239" fmla="*/ f180 1 6858000"/>
                <a:gd name="f240" fmla="*/ f181 1 9065550"/>
                <a:gd name="f241" fmla="*/ f182 1 6858000"/>
                <a:gd name="f242" fmla="*/ f183 1 9065550"/>
                <a:gd name="f243" fmla="*/ f184 1 6858000"/>
                <a:gd name="f244" fmla="*/ f185 1 9065550"/>
                <a:gd name="f245" fmla="*/ f186 1 6858000"/>
                <a:gd name="f246" fmla="*/ f187 1 9065550"/>
                <a:gd name="f247" fmla="*/ f188 1 6858000"/>
                <a:gd name="f248" fmla="*/ f189 1 9065550"/>
                <a:gd name="f249" fmla="*/ f190 1 6858000"/>
                <a:gd name="f250" fmla="*/ f191 1 9065550"/>
                <a:gd name="f251" fmla="*/ f192 1 6858000"/>
                <a:gd name="f252" fmla="*/ f193 1 9065550"/>
                <a:gd name="f253" fmla="*/ f194 1 6858000"/>
                <a:gd name="f254" fmla="*/ f195 1 9065550"/>
                <a:gd name="f255" fmla="*/ f196 1 6858000"/>
                <a:gd name="f256" fmla="*/ f197 1 9065550"/>
                <a:gd name="f257" fmla="*/ f198 1 6858000"/>
                <a:gd name="f258" fmla="*/ f199 1 9065550"/>
                <a:gd name="f259" fmla="*/ f200 1 6858000"/>
                <a:gd name="f260" fmla="*/ f201 1 9065550"/>
                <a:gd name="f261" fmla="*/ f202 1 6858000"/>
                <a:gd name="f262" fmla="*/ f203 1 9065550"/>
                <a:gd name="f263" fmla="*/ f204 1 6858000"/>
                <a:gd name="f264" fmla="*/ f205 1 9065550"/>
                <a:gd name="f265" fmla="*/ f206 1 9065550"/>
                <a:gd name="f266" fmla="*/ f207 1 9065550"/>
                <a:gd name="f267" fmla="*/ f208 1 6858000"/>
                <a:gd name="f268" fmla="*/ f209 1 9065550"/>
                <a:gd name="f269" fmla="*/ f210 1 6858000"/>
                <a:gd name="f270" fmla="*/ f211 1 9065550"/>
                <a:gd name="f271" fmla="*/ f212 1 6858000"/>
                <a:gd name="f272" fmla="*/ f213 1 9065550"/>
                <a:gd name="f273" fmla="*/ f214 1 6858000"/>
                <a:gd name="f274" fmla="*/ f148 1 f155"/>
                <a:gd name="f275" fmla="*/ f149 1 f155"/>
                <a:gd name="f276" fmla="*/ f148 1 f156"/>
                <a:gd name="f277" fmla="*/ f150 1 f156"/>
                <a:gd name="f278" fmla="*/ f216 1 f155"/>
                <a:gd name="f279" fmla="*/ f217 1 f156"/>
                <a:gd name="f280" fmla="*/ f218 1 f155"/>
                <a:gd name="f281" fmla="*/ f219 1 f155"/>
                <a:gd name="f282" fmla="*/ f220 1 f156"/>
                <a:gd name="f283" fmla="*/ f221 1 f155"/>
                <a:gd name="f284" fmla="*/ f222 1 f156"/>
                <a:gd name="f285" fmla="*/ f223 1 f155"/>
                <a:gd name="f286" fmla="*/ f224 1 f156"/>
                <a:gd name="f287" fmla="*/ f225 1 f155"/>
                <a:gd name="f288" fmla="*/ f226 1 f156"/>
                <a:gd name="f289" fmla="*/ f227 1 f155"/>
                <a:gd name="f290" fmla="*/ f228 1 f156"/>
                <a:gd name="f291" fmla="*/ f229 1 f155"/>
                <a:gd name="f292" fmla="*/ f230 1 f155"/>
                <a:gd name="f293" fmla="*/ f231 1 f156"/>
                <a:gd name="f294" fmla="*/ f232 1 f155"/>
                <a:gd name="f295" fmla="*/ f233 1 f156"/>
                <a:gd name="f296" fmla="*/ f234 1 f155"/>
                <a:gd name="f297" fmla="*/ f235 1 f156"/>
                <a:gd name="f298" fmla="*/ f236 1 f155"/>
                <a:gd name="f299" fmla="*/ f237 1 f156"/>
                <a:gd name="f300" fmla="*/ f238 1 f155"/>
                <a:gd name="f301" fmla="*/ f239 1 f156"/>
                <a:gd name="f302" fmla="*/ f240 1 f155"/>
                <a:gd name="f303" fmla="*/ f241 1 f156"/>
                <a:gd name="f304" fmla="*/ f242 1 f155"/>
                <a:gd name="f305" fmla="*/ f243 1 f156"/>
                <a:gd name="f306" fmla="*/ f244 1 f155"/>
                <a:gd name="f307" fmla="*/ f245 1 f156"/>
                <a:gd name="f308" fmla="*/ f246 1 f155"/>
                <a:gd name="f309" fmla="*/ f247 1 f156"/>
                <a:gd name="f310" fmla="*/ f248 1 f155"/>
                <a:gd name="f311" fmla="*/ f249 1 f156"/>
                <a:gd name="f312" fmla="*/ f250 1 f155"/>
                <a:gd name="f313" fmla="*/ f251 1 f156"/>
                <a:gd name="f314" fmla="*/ f252 1 f155"/>
                <a:gd name="f315" fmla="*/ f253 1 f156"/>
                <a:gd name="f316" fmla="*/ f254 1 f155"/>
                <a:gd name="f317" fmla="*/ f255 1 f156"/>
                <a:gd name="f318" fmla="*/ f256 1 f155"/>
                <a:gd name="f319" fmla="*/ f257 1 f156"/>
                <a:gd name="f320" fmla="*/ f258 1 f155"/>
                <a:gd name="f321" fmla="*/ f259 1 f156"/>
                <a:gd name="f322" fmla="*/ f260 1 f155"/>
                <a:gd name="f323" fmla="*/ f261 1 f156"/>
                <a:gd name="f324" fmla="*/ f262 1 f155"/>
                <a:gd name="f325" fmla="*/ f263 1 f156"/>
                <a:gd name="f326" fmla="*/ f264 1 f155"/>
                <a:gd name="f327" fmla="*/ f265 1 f155"/>
                <a:gd name="f328" fmla="*/ f266 1 f155"/>
                <a:gd name="f329" fmla="*/ f267 1 f156"/>
                <a:gd name="f330" fmla="*/ f268 1 f155"/>
                <a:gd name="f331" fmla="*/ f269 1 f156"/>
                <a:gd name="f332" fmla="*/ f270 1 f155"/>
                <a:gd name="f333" fmla="*/ f271 1 f156"/>
                <a:gd name="f334" fmla="*/ f272 1 f155"/>
                <a:gd name="f335" fmla="*/ f273 1 f156"/>
                <a:gd name="f336" fmla="*/ f274 f146 1"/>
                <a:gd name="f337" fmla="*/ f275 f146 1"/>
                <a:gd name="f338" fmla="*/ f277 f147 1"/>
                <a:gd name="f339" fmla="*/ f276 f147 1"/>
                <a:gd name="f340" fmla="*/ f278 f146 1"/>
                <a:gd name="f341" fmla="*/ f279 f147 1"/>
                <a:gd name="f342" fmla="*/ f280 f146 1"/>
                <a:gd name="f343" fmla="*/ f281 f146 1"/>
                <a:gd name="f344" fmla="*/ f282 f147 1"/>
                <a:gd name="f345" fmla="*/ f283 f146 1"/>
                <a:gd name="f346" fmla="*/ f284 f147 1"/>
                <a:gd name="f347" fmla="*/ f285 f146 1"/>
                <a:gd name="f348" fmla="*/ f286 f147 1"/>
                <a:gd name="f349" fmla="*/ f287 f146 1"/>
                <a:gd name="f350" fmla="*/ f288 f147 1"/>
                <a:gd name="f351" fmla="*/ f289 f146 1"/>
                <a:gd name="f352" fmla="*/ f290 f147 1"/>
                <a:gd name="f353" fmla="*/ f291 f146 1"/>
                <a:gd name="f354" fmla="*/ f292 f146 1"/>
                <a:gd name="f355" fmla="*/ f293 f147 1"/>
                <a:gd name="f356" fmla="*/ f294 f146 1"/>
                <a:gd name="f357" fmla="*/ f295 f147 1"/>
                <a:gd name="f358" fmla="*/ f296 f146 1"/>
                <a:gd name="f359" fmla="*/ f297 f147 1"/>
                <a:gd name="f360" fmla="*/ f298 f146 1"/>
                <a:gd name="f361" fmla="*/ f299 f147 1"/>
                <a:gd name="f362" fmla="*/ f300 f146 1"/>
                <a:gd name="f363" fmla="*/ f301 f147 1"/>
                <a:gd name="f364" fmla="*/ f302 f146 1"/>
                <a:gd name="f365" fmla="*/ f303 f147 1"/>
                <a:gd name="f366" fmla="*/ f304 f146 1"/>
                <a:gd name="f367" fmla="*/ f305 f147 1"/>
                <a:gd name="f368" fmla="*/ f306 f146 1"/>
                <a:gd name="f369" fmla="*/ f307 f147 1"/>
                <a:gd name="f370" fmla="*/ f308 f146 1"/>
                <a:gd name="f371" fmla="*/ f309 f147 1"/>
                <a:gd name="f372" fmla="*/ f310 f146 1"/>
                <a:gd name="f373" fmla="*/ f311 f147 1"/>
                <a:gd name="f374" fmla="*/ f312 f146 1"/>
                <a:gd name="f375" fmla="*/ f313 f147 1"/>
                <a:gd name="f376" fmla="*/ f314 f146 1"/>
                <a:gd name="f377" fmla="*/ f315 f147 1"/>
                <a:gd name="f378" fmla="*/ f316 f146 1"/>
                <a:gd name="f379" fmla="*/ f317 f147 1"/>
                <a:gd name="f380" fmla="*/ f318 f146 1"/>
                <a:gd name="f381" fmla="*/ f319 f147 1"/>
                <a:gd name="f382" fmla="*/ f320 f146 1"/>
                <a:gd name="f383" fmla="*/ f321 f147 1"/>
                <a:gd name="f384" fmla="*/ f322 f146 1"/>
                <a:gd name="f385" fmla="*/ f323 f147 1"/>
                <a:gd name="f386" fmla="*/ f324 f146 1"/>
                <a:gd name="f387" fmla="*/ f325 f147 1"/>
                <a:gd name="f388" fmla="*/ f326 f146 1"/>
                <a:gd name="f389" fmla="*/ f327 f146 1"/>
                <a:gd name="f390" fmla="*/ f328 f146 1"/>
                <a:gd name="f391" fmla="*/ f329 f147 1"/>
                <a:gd name="f392" fmla="*/ f330 f146 1"/>
                <a:gd name="f393" fmla="*/ f331 f147 1"/>
                <a:gd name="f394" fmla="*/ f332 f146 1"/>
                <a:gd name="f395" fmla="*/ f333 f147 1"/>
                <a:gd name="f396" fmla="*/ f334 f146 1"/>
                <a:gd name="f397" fmla="*/ f335 f147 1"/>
              </a:gdLst>
              <a:ahLst/>
              <a:cxnLst>
                <a:cxn ang="3cd4">
                  <a:pos x="hc" y="t"/>
                </a:cxn>
                <a:cxn ang="0">
                  <a:pos x="r" y="vc"/>
                </a:cxn>
                <a:cxn ang="cd4">
                  <a:pos x="hc" y="b"/>
                </a:cxn>
                <a:cxn ang="cd2">
                  <a:pos x="l" y="vc"/>
                </a:cxn>
                <a:cxn ang="f215">
                  <a:pos x="f340" y="f341"/>
                </a:cxn>
                <a:cxn ang="f215">
                  <a:pos x="f342" y="f341"/>
                </a:cxn>
                <a:cxn ang="f215">
                  <a:pos x="f343" y="f344"/>
                </a:cxn>
                <a:cxn ang="f215">
                  <a:pos x="f345" y="f346"/>
                </a:cxn>
                <a:cxn ang="f215">
                  <a:pos x="f347" y="f348"/>
                </a:cxn>
                <a:cxn ang="f215">
                  <a:pos x="f349" y="f350"/>
                </a:cxn>
                <a:cxn ang="f215">
                  <a:pos x="f351" y="f352"/>
                </a:cxn>
                <a:cxn ang="f215">
                  <a:pos x="f353" y="f352"/>
                </a:cxn>
                <a:cxn ang="f215">
                  <a:pos x="f354" y="f355"/>
                </a:cxn>
                <a:cxn ang="f215">
                  <a:pos x="f356" y="f357"/>
                </a:cxn>
                <a:cxn ang="f215">
                  <a:pos x="f358" y="f359"/>
                </a:cxn>
                <a:cxn ang="f215">
                  <a:pos x="f360" y="f361"/>
                </a:cxn>
                <a:cxn ang="f215">
                  <a:pos x="f362" y="f363"/>
                </a:cxn>
                <a:cxn ang="f215">
                  <a:pos x="f364" y="f365"/>
                </a:cxn>
                <a:cxn ang="f215">
                  <a:pos x="f366" y="f367"/>
                </a:cxn>
                <a:cxn ang="f215">
                  <a:pos x="f368" y="f369"/>
                </a:cxn>
                <a:cxn ang="f215">
                  <a:pos x="f370" y="f371"/>
                </a:cxn>
                <a:cxn ang="f215">
                  <a:pos x="f372" y="f373"/>
                </a:cxn>
                <a:cxn ang="f215">
                  <a:pos x="f374" y="f375"/>
                </a:cxn>
                <a:cxn ang="f215">
                  <a:pos x="f376" y="f377"/>
                </a:cxn>
                <a:cxn ang="f215">
                  <a:pos x="f378" y="f379"/>
                </a:cxn>
                <a:cxn ang="f215">
                  <a:pos x="f380" y="f381"/>
                </a:cxn>
                <a:cxn ang="f215">
                  <a:pos x="f382" y="f383"/>
                </a:cxn>
                <a:cxn ang="f215">
                  <a:pos x="f384" y="f385"/>
                </a:cxn>
                <a:cxn ang="f215">
                  <a:pos x="f386" y="f387"/>
                </a:cxn>
                <a:cxn ang="f215">
                  <a:pos x="f388" y="f352"/>
                </a:cxn>
                <a:cxn ang="f215">
                  <a:pos x="f389" y="f352"/>
                </a:cxn>
                <a:cxn ang="f215">
                  <a:pos x="f390" y="f391"/>
                </a:cxn>
                <a:cxn ang="f215">
                  <a:pos x="f392" y="f393"/>
                </a:cxn>
                <a:cxn ang="f215">
                  <a:pos x="f394" y="f395"/>
                </a:cxn>
                <a:cxn ang="f215">
                  <a:pos x="f396" y="f397"/>
                </a:cxn>
              </a:cxnLst>
              <a:rect l="f336" t="f339" r="f337" b="f338"/>
              <a:pathLst>
                <a:path w="9065550" h="6858000">
                  <a:moveTo>
                    <a:pt x="f8" y="f5"/>
                  </a:moveTo>
                  <a:lnTo>
                    <a:pt x="f9" y="f5"/>
                  </a:lnTo>
                  <a:lnTo>
                    <a:pt x="f10" y="f11"/>
                  </a:lnTo>
                  <a:cubicBezTo>
                    <a:pt x="f12" y="f13"/>
                    <a:pt x="f14" y="f15"/>
                    <a:pt x="f16" y="f17"/>
                  </a:cubicBezTo>
                  <a:cubicBezTo>
                    <a:pt x="f18" y="f19"/>
                    <a:pt x="f20" y="f21"/>
                    <a:pt x="f22" y="f23"/>
                  </a:cubicBezTo>
                  <a:cubicBezTo>
                    <a:pt x="f24" y="f25"/>
                    <a:pt x="f26" y="f27"/>
                    <a:pt x="f28" y="f29"/>
                  </a:cubicBezTo>
                  <a:lnTo>
                    <a:pt x="f30" y="f7"/>
                  </a:lnTo>
                  <a:lnTo>
                    <a:pt x="f31" y="f7"/>
                  </a:lnTo>
                  <a:lnTo>
                    <a:pt x="f32" y="f33"/>
                  </a:lnTo>
                  <a:cubicBezTo>
                    <a:pt x="f34" y="f35"/>
                    <a:pt x="f36" y="f37"/>
                    <a:pt x="f38" y="f39"/>
                  </a:cubicBezTo>
                  <a:cubicBezTo>
                    <a:pt x="f40" y="f41"/>
                    <a:pt x="f42" y="f43"/>
                    <a:pt x="f44" y="f45"/>
                  </a:cubicBezTo>
                  <a:cubicBezTo>
                    <a:pt x="f46" y="f47"/>
                    <a:pt x="f48" y="f49"/>
                    <a:pt x="f50" y="f51"/>
                  </a:cubicBezTo>
                  <a:cubicBezTo>
                    <a:pt x="f52" y="f53"/>
                    <a:pt x="f54" y="f55"/>
                    <a:pt x="f56" y="f57"/>
                  </a:cubicBezTo>
                  <a:cubicBezTo>
                    <a:pt x="f58" y="f59"/>
                    <a:pt x="f60" y="f61"/>
                    <a:pt x="f62" y="f63"/>
                  </a:cubicBezTo>
                  <a:cubicBezTo>
                    <a:pt x="f64" y="f65"/>
                    <a:pt x="f66" y="f67"/>
                    <a:pt x="f68" y="f69"/>
                  </a:cubicBezTo>
                  <a:cubicBezTo>
                    <a:pt x="f70" y="f71"/>
                    <a:pt x="f72" y="f73"/>
                    <a:pt x="f74" y="f75"/>
                  </a:cubicBezTo>
                  <a:cubicBezTo>
                    <a:pt x="f76" y="f77"/>
                    <a:pt x="f78" y="f79"/>
                    <a:pt x="f80" y="f81"/>
                  </a:cubicBezTo>
                  <a:cubicBezTo>
                    <a:pt x="f82" y="f83"/>
                    <a:pt x="f84" y="f85"/>
                    <a:pt x="f86" y="f85"/>
                  </a:cubicBezTo>
                  <a:cubicBezTo>
                    <a:pt x="f87" y="f85"/>
                    <a:pt x="f88" y="f89"/>
                    <a:pt x="f90" y="f91"/>
                  </a:cubicBezTo>
                  <a:cubicBezTo>
                    <a:pt x="f92" y="f93"/>
                    <a:pt x="f94" y="f95"/>
                    <a:pt x="f96" y="f97"/>
                  </a:cubicBezTo>
                  <a:cubicBezTo>
                    <a:pt x="f98" y="f99"/>
                    <a:pt x="f100" y="f101"/>
                    <a:pt x="f100" y="f102"/>
                  </a:cubicBezTo>
                  <a:cubicBezTo>
                    <a:pt x="f100" y="f103"/>
                    <a:pt x="f104" y="f105"/>
                    <a:pt x="f106" y="f107"/>
                  </a:cubicBezTo>
                  <a:cubicBezTo>
                    <a:pt x="f108" y="f109"/>
                    <a:pt x="f110" y="f111"/>
                    <a:pt x="f112" y="f113"/>
                  </a:cubicBezTo>
                  <a:cubicBezTo>
                    <a:pt x="f114" y="f115"/>
                    <a:pt x="f116" y="f117"/>
                    <a:pt x="f118" y="f119"/>
                  </a:cubicBezTo>
                  <a:cubicBezTo>
                    <a:pt x="f120" y="f121"/>
                    <a:pt x="f122" y="f123"/>
                    <a:pt x="f124" y="f125"/>
                  </a:cubicBezTo>
                  <a:lnTo>
                    <a:pt x="f126" y="f7"/>
                  </a:lnTo>
                  <a:lnTo>
                    <a:pt x="f127" y="f7"/>
                  </a:lnTo>
                  <a:lnTo>
                    <a:pt x="f128" y="f129"/>
                  </a:lnTo>
                  <a:cubicBezTo>
                    <a:pt x="f130" y="f131"/>
                    <a:pt x="f132" y="f133"/>
                    <a:pt x="f134" y="f135"/>
                  </a:cubicBezTo>
                  <a:cubicBezTo>
                    <a:pt x="f136" y="f137"/>
                    <a:pt x="f5" y="f138"/>
                    <a:pt x="f5" y="f139"/>
                  </a:cubicBezTo>
                  <a:cubicBezTo>
                    <a:pt x="f5" y="f140"/>
                    <a:pt x="f141" y="f142"/>
                    <a:pt x="f143" y="f144"/>
                  </a:cubicBezTo>
                  <a:close/>
                </a:path>
              </a:pathLst>
            </a:custGeom>
            <a:solidFill>
              <a:srgbClr val="FFFFFF">
                <a:alpha val="2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14">
              <a:extLst>
                <a:ext uri="{FF2B5EF4-FFF2-40B4-BE49-F238E27FC236}">
                  <a16:creationId xmlns:a16="http://schemas.microsoft.com/office/drawing/2014/main" id="{6384F096-566D-42DC-869B-DB19EDD783DD}"/>
                </a:ext>
              </a:extLst>
            </p:cNvPr>
            <p:cNvSpPr/>
            <p:nvPr/>
          </p:nvSpPr>
          <p:spPr>
            <a:xfrm>
              <a:off x="1648215" y="3986"/>
              <a:ext cx="9088047" cy="6858000"/>
            </a:xfrm>
            <a:custGeom>
              <a:avLst/>
              <a:gdLst>
                <a:gd name="f0" fmla="val 10800000"/>
                <a:gd name="f1" fmla="val 5400000"/>
                <a:gd name="f2" fmla="val 180"/>
                <a:gd name="f3" fmla="val w"/>
                <a:gd name="f4" fmla="val h"/>
                <a:gd name="f5" fmla="val 0"/>
                <a:gd name="f6" fmla="val 9088051"/>
                <a:gd name="f7" fmla="val 6858000"/>
                <a:gd name="f8" fmla="val 5158786"/>
                <a:gd name="f9" fmla="val 6996771"/>
                <a:gd name="f10" fmla="val 7006955"/>
                <a:gd name="f11" fmla="val 6825"/>
                <a:gd name="f12" fmla="val 8459794"/>
                <a:gd name="f13" fmla="val 1031353"/>
                <a:gd name="f14" fmla="val 9462596"/>
                <a:gd name="f15" fmla="val 2823601"/>
                <a:gd name="f16" fmla="val 8954230"/>
                <a:gd name="f17" fmla="val 4580835"/>
                <a:gd name="f18" fmla="val 8613842"/>
                <a:gd name="f19" fmla="val 5757293"/>
                <a:gd name="f20" fmla="val 7999457"/>
                <a:gd name="f21" fmla="val 5458140"/>
                <a:gd name="f22" fmla="val 7184080"/>
                <a:gd name="f23" fmla="val 6259703"/>
                <a:gd name="f24" fmla="val 7082152"/>
                <a:gd name="f25" fmla="val 6359905"/>
                <a:gd name="f26" fmla="val 6983303"/>
                <a:gd name="f27" fmla="val 6462297"/>
                <a:gd name="f28" fmla="val 6885926"/>
                <a:gd name="f29" fmla="val 6564765"/>
                <a:gd name="f30" fmla="val 6608241"/>
                <a:gd name="f31" fmla="val 5462870"/>
                <a:gd name="f32" fmla="val 5529056"/>
                <a:gd name="f33" fmla="val 6804645"/>
                <a:gd name="f34" fmla="val 5740217"/>
                <a:gd name="f35" fmla="val 6626505"/>
                <a:gd name="f36" fmla="val 5949382"/>
                <a:gd name="f37" fmla="val 6404876"/>
                <a:gd name="f38" fmla="val 6167613"/>
                <a:gd name="f39" fmla="val 6173667"/>
                <a:gd name="f40" fmla="val 6308782"/>
                <a:gd name="f41" fmla="val 6024091"/>
                <a:gd name="f42" fmla="val 6454799"/>
                <a:gd name="f43" fmla="val 5869390"/>
                <a:gd name="f44" fmla="val 6610973"/>
                <a:gd name="f45" fmla="val 5715860"/>
                <a:gd name="f46" fmla="val 7007847"/>
                <a:gd name="f47" fmla="val 5325741"/>
                <a:gd name="f48" fmla="val 7376733"/>
                <a:gd name="f49" fmla="val 5135074"/>
                <a:gd name="f50" fmla="val 7646083"/>
                <a:gd name="f51" fmla="val 4995842"/>
                <a:gd name="f52" fmla="val 7816858"/>
                <a:gd name="f53" fmla="val 4907561"/>
                <a:gd name="f54" fmla="val 7916545"/>
                <a:gd name="f55" fmla="val 4854514"/>
                <a:gd name="f56" fmla="val 7980054"/>
                <a:gd name="f57" fmla="val 4790095"/>
                <a:gd name="f58" fmla="val 8054629"/>
                <a:gd name="f59" fmla="val 4714405"/>
                <a:gd name="f60" fmla="val 8122031"/>
                <a:gd name="f61" fmla="val 4573758"/>
                <a:gd name="f62" fmla="val 8180437"/>
                <a:gd name="f63" fmla="val 4371964"/>
                <a:gd name="f64" fmla="val 8315441"/>
                <a:gd name="f65" fmla="val 3905228"/>
                <a:gd name="f66" fmla="val 8319381"/>
                <a:gd name="f67" fmla="val 3416431"/>
                <a:gd name="f68" fmla="val 8192058"/>
                <a:gd name="f69" fmla="val 2919242"/>
                <a:gd name="f70" fmla="val 8071251"/>
                <a:gd name="f71" fmla="val 2447381"/>
                <a:gd name="f72" fmla="val 7829388"/>
                <a:gd name="f73" fmla="val 1971467"/>
                <a:gd name="f74" fmla="val 7492638"/>
                <a:gd name="f75" fmla="val 1542845"/>
                <a:gd name="f76" fmla="val 7111829"/>
                <a:gd name="f77" fmla="val 1058099"/>
                <a:gd name="f78" fmla="val 6626484"/>
                <a:gd name="f79" fmla="val 648361"/>
                <a:gd name="f80" fmla="val 6089097"/>
                <a:gd name="f81" fmla="val 357847"/>
                <a:gd name="f82" fmla="val 5824244"/>
                <a:gd name="f83" fmla="val 214687"/>
                <a:gd name="f84" fmla="val 5554957"/>
                <a:gd name="f85" fmla="val 105262"/>
                <a:gd name="f86" fmla="val 5288639"/>
                <a:gd name="f87" fmla="val 31627"/>
                <a:gd name="f88" fmla="val 1844517"/>
                <a:gd name="f89" fmla="val 3734467"/>
                <a:gd name="f90" fmla="val 3603618"/>
                <a:gd name="f91" fmla="val 28853"/>
                <a:gd name="f92" fmla="val 2962049"/>
                <a:gd name="f93" fmla="val 186733"/>
                <a:gd name="f94" fmla="val 2373277"/>
                <a:gd name="f95" fmla="val 513136"/>
                <a:gd name="f96" fmla="val 1892878"/>
                <a:gd name="f97" fmla="val 985434"/>
                <a:gd name="f98" fmla="val 1551428"/>
                <a:gd name="f99" fmla="val 1321091"/>
                <a:gd name="f100" fmla="val 1283341"/>
                <a:gd name="f101" fmla="val 1711990"/>
                <a:gd name="f102" fmla="val 1096045"/>
                <a:gd name="f103" fmla="val 2147349"/>
                <a:gd name="f104" fmla="val 901876"/>
                <a:gd name="f105" fmla="val 2598519"/>
                <a:gd name="f106" fmla="val 803453"/>
                <a:gd name="f107" fmla="val 3078432"/>
                <a:gd name="f108" fmla="val 3573669"/>
                <a:gd name="f109" fmla="val 4023717"/>
                <a:gd name="f110" fmla="val 885151"/>
                <a:gd name="f111" fmla="val 4462735"/>
                <a:gd name="f112" fmla="val 1046377"/>
                <a:gd name="f113" fmla="val 4878573"/>
                <a:gd name="f114" fmla="val 1201945"/>
                <a:gd name="f115" fmla="val 5279770"/>
                <a:gd name="f116" fmla="val 1426681"/>
                <a:gd name="f117" fmla="val 5648221"/>
                <a:gd name="f118" fmla="val 1714473"/>
                <a:gd name="f119" fmla="val 5973776"/>
                <a:gd name="f120" fmla="val 2012357"/>
                <a:gd name="f121" fmla="val 6310732"/>
                <a:gd name="f122" fmla="val 2376505"/>
                <a:gd name="f123" fmla="val 6595304"/>
                <a:gd name="f124" fmla="val 2776083"/>
                <a:gd name="f125" fmla="val 6804641"/>
                <a:gd name="f126" fmla="val 2884836"/>
                <a:gd name="f127" fmla="val 1484505"/>
                <a:gd name="f128" fmla="val 1431151"/>
                <a:gd name="f129" fmla="val 6811515"/>
                <a:gd name="f130" fmla="val 1316128"/>
                <a:gd name="f131" fmla="val 6705919"/>
                <a:gd name="f132" fmla="val 1206738"/>
                <a:gd name="f133" fmla="val 6594470"/>
                <a:gd name="f134" fmla="val 1103471"/>
                <a:gd name="f135" fmla="val 6477651"/>
                <a:gd name="f136" fmla="val 416075"/>
                <a:gd name="f137" fmla="val 5700097"/>
                <a:gd name="f138" fmla="val 4684635"/>
                <a:gd name="f139" fmla="val 3573620"/>
                <a:gd name="f140" fmla="val 2121118"/>
                <a:gd name="f141" fmla="val 711220"/>
                <a:gd name="f142" fmla="val 831902"/>
                <a:gd name="f143" fmla="val 1809994"/>
                <a:gd name="f144" fmla="val 24133"/>
                <a:gd name="f145" fmla="+- 0 0 -90"/>
                <a:gd name="f146" fmla="*/ f3 1 9088051"/>
                <a:gd name="f147" fmla="*/ f4 1 6858000"/>
                <a:gd name="f148" fmla="val f5"/>
                <a:gd name="f149" fmla="val f6"/>
                <a:gd name="f150" fmla="val f7"/>
                <a:gd name="f151" fmla="*/ f145 f0 1"/>
                <a:gd name="f152" fmla="+- f150 0 f148"/>
                <a:gd name="f153" fmla="+- f149 0 f148"/>
                <a:gd name="f154" fmla="*/ f151 1 f2"/>
                <a:gd name="f155" fmla="*/ f153 1 9088051"/>
                <a:gd name="f156" fmla="*/ f152 1 6858000"/>
                <a:gd name="f157" fmla="*/ 5158786 f153 1"/>
                <a:gd name="f158" fmla="*/ 0 f152 1"/>
                <a:gd name="f159" fmla="*/ 6996771 f153 1"/>
                <a:gd name="f160" fmla="*/ 7006955 f153 1"/>
                <a:gd name="f161" fmla="*/ 6825 f152 1"/>
                <a:gd name="f162" fmla="*/ 8954230 f153 1"/>
                <a:gd name="f163" fmla="*/ 4580835 f152 1"/>
                <a:gd name="f164" fmla="*/ 7184080 f153 1"/>
                <a:gd name="f165" fmla="*/ 6259703 f152 1"/>
                <a:gd name="f166" fmla="*/ 6885926 f153 1"/>
                <a:gd name="f167" fmla="*/ 6564765 f152 1"/>
                <a:gd name="f168" fmla="*/ 6608241 f153 1"/>
                <a:gd name="f169" fmla="*/ 6858000 f152 1"/>
                <a:gd name="f170" fmla="*/ 5462870 f153 1"/>
                <a:gd name="f171" fmla="*/ 5529056 f153 1"/>
                <a:gd name="f172" fmla="*/ 6804645 f152 1"/>
                <a:gd name="f173" fmla="*/ 6167613 f153 1"/>
                <a:gd name="f174" fmla="*/ 6173667 f152 1"/>
                <a:gd name="f175" fmla="*/ 6610973 f153 1"/>
                <a:gd name="f176" fmla="*/ 5715860 f152 1"/>
                <a:gd name="f177" fmla="*/ 7646083 f153 1"/>
                <a:gd name="f178" fmla="*/ 4995842 f152 1"/>
                <a:gd name="f179" fmla="*/ 7980054 f153 1"/>
                <a:gd name="f180" fmla="*/ 4790095 f152 1"/>
                <a:gd name="f181" fmla="*/ 8180437 f153 1"/>
                <a:gd name="f182" fmla="*/ 4371964 f152 1"/>
                <a:gd name="f183" fmla="*/ 8192058 f153 1"/>
                <a:gd name="f184" fmla="*/ 2919242 f152 1"/>
                <a:gd name="f185" fmla="*/ 7492638 f153 1"/>
                <a:gd name="f186" fmla="*/ 1542845 f152 1"/>
                <a:gd name="f187" fmla="*/ 6089097 f153 1"/>
                <a:gd name="f188" fmla="*/ 357847 f152 1"/>
                <a:gd name="f189" fmla="*/ 5288639 f153 1"/>
                <a:gd name="f190" fmla="*/ 31627 f152 1"/>
                <a:gd name="f191" fmla="*/ 1844517 f153 1"/>
                <a:gd name="f192" fmla="*/ 3734467 f153 1"/>
                <a:gd name="f193" fmla="*/ 3603618 f153 1"/>
                <a:gd name="f194" fmla="*/ 28853 f152 1"/>
                <a:gd name="f195" fmla="*/ 1892878 f153 1"/>
                <a:gd name="f196" fmla="*/ 985434 f152 1"/>
                <a:gd name="f197" fmla="*/ 1096045 f153 1"/>
                <a:gd name="f198" fmla="*/ 2147349 f152 1"/>
                <a:gd name="f199" fmla="*/ 803453 f153 1"/>
                <a:gd name="f200" fmla="*/ 3573669 f152 1"/>
                <a:gd name="f201" fmla="*/ 1046377 f153 1"/>
                <a:gd name="f202" fmla="*/ 4878573 f152 1"/>
                <a:gd name="f203" fmla="*/ 1714473 f153 1"/>
                <a:gd name="f204" fmla="*/ 5973776 f152 1"/>
                <a:gd name="f205" fmla="*/ 2776083 f153 1"/>
                <a:gd name="f206" fmla="*/ 6804641 f152 1"/>
                <a:gd name="f207" fmla="*/ 2884836 f153 1"/>
                <a:gd name="f208" fmla="*/ 1484505 f153 1"/>
                <a:gd name="f209" fmla="*/ 1431151 f153 1"/>
                <a:gd name="f210" fmla="*/ 6811515 f152 1"/>
                <a:gd name="f211" fmla="*/ 1103471 f153 1"/>
                <a:gd name="f212" fmla="*/ 6477651 f152 1"/>
                <a:gd name="f213" fmla="*/ 0 f153 1"/>
                <a:gd name="f214" fmla="*/ 3573620 f152 1"/>
                <a:gd name="f215" fmla="*/ 1809994 f153 1"/>
                <a:gd name="f216" fmla="*/ 24133 f152 1"/>
                <a:gd name="f217" fmla="+- f154 0 f1"/>
                <a:gd name="f218" fmla="*/ f157 1 9088051"/>
                <a:gd name="f219" fmla="*/ f158 1 6858000"/>
                <a:gd name="f220" fmla="*/ f159 1 9088051"/>
                <a:gd name="f221" fmla="*/ f160 1 9088051"/>
                <a:gd name="f222" fmla="*/ f161 1 6858000"/>
                <a:gd name="f223" fmla="*/ f162 1 9088051"/>
                <a:gd name="f224" fmla="*/ f163 1 6858000"/>
                <a:gd name="f225" fmla="*/ f164 1 9088051"/>
                <a:gd name="f226" fmla="*/ f165 1 6858000"/>
                <a:gd name="f227" fmla="*/ f166 1 9088051"/>
                <a:gd name="f228" fmla="*/ f167 1 6858000"/>
                <a:gd name="f229" fmla="*/ f168 1 9088051"/>
                <a:gd name="f230" fmla="*/ f169 1 6858000"/>
                <a:gd name="f231" fmla="*/ f170 1 9088051"/>
                <a:gd name="f232" fmla="*/ f171 1 9088051"/>
                <a:gd name="f233" fmla="*/ f172 1 6858000"/>
                <a:gd name="f234" fmla="*/ f173 1 9088051"/>
                <a:gd name="f235" fmla="*/ f174 1 6858000"/>
                <a:gd name="f236" fmla="*/ f175 1 9088051"/>
                <a:gd name="f237" fmla="*/ f176 1 6858000"/>
                <a:gd name="f238" fmla="*/ f177 1 9088051"/>
                <a:gd name="f239" fmla="*/ f178 1 6858000"/>
                <a:gd name="f240" fmla="*/ f179 1 9088051"/>
                <a:gd name="f241" fmla="*/ f180 1 6858000"/>
                <a:gd name="f242" fmla="*/ f181 1 9088051"/>
                <a:gd name="f243" fmla="*/ f182 1 6858000"/>
                <a:gd name="f244" fmla="*/ f183 1 9088051"/>
                <a:gd name="f245" fmla="*/ f184 1 6858000"/>
                <a:gd name="f246" fmla="*/ f185 1 9088051"/>
                <a:gd name="f247" fmla="*/ f186 1 6858000"/>
                <a:gd name="f248" fmla="*/ f187 1 9088051"/>
                <a:gd name="f249" fmla="*/ f188 1 6858000"/>
                <a:gd name="f250" fmla="*/ f189 1 9088051"/>
                <a:gd name="f251" fmla="*/ f190 1 6858000"/>
                <a:gd name="f252" fmla="*/ f191 1 9088051"/>
                <a:gd name="f253" fmla="*/ f192 1 9088051"/>
                <a:gd name="f254" fmla="*/ f193 1 9088051"/>
                <a:gd name="f255" fmla="*/ f194 1 6858000"/>
                <a:gd name="f256" fmla="*/ f195 1 9088051"/>
                <a:gd name="f257" fmla="*/ f196 1 6858000"/>
                <a:gd name="f258" fmla="*/ f197 1 9088051"/>
                <a:gd name="f259" fmla="*/ f198 1 6858000"/>
                <a:gd name="f260" fmla="*/ f199 1 9088051"/>
                <a:gd name="f261" fmla="*/ f200 1 6858000"/>
                <a:gd name="f262" fmla="*/ f201 1 9088051"/>
                <a:gd name="f263" fmla="*/ f202 1 6858000"/>
                <a:gd name="f264" fmla="*/ f203 1 9088051"/>
                <a:gd name="f265" fmla="*/ f204 1 6858000"/>
                <a:gd name="f266" fmla="*/ f205 1 9088051"/>
                <a:gd name="f267" fmla="*/ f206 1 6858000"/>
                <a:gd name="f268" fmla="*/ f207 1 9088051"/>
                <a:gd name="f269" fmla="*/ f208 1 9088051"/>
                <a:gd name="f270" fmla="*/ f209 1 9088051"/>
                <a:gd name="f271" fmla="*/ f210 1 6858000"/>
                <a:gd name="f272" fmla="*/ f211 1 9088051"/>
                <a:gd name="f273" fmla="*/ f212 1 6858000"/>
                <a:gd name="f274" fmla="*/ f213 1 9088051"/>
                <a:gd name="f275" fmla="*/ f214 1 6858000"/>
                <a:gd name="f276" fmla="*/ f215 1 9088051"/>
                <a:gd name="f277" fmla="*/ f216 1 6858000"/>
                <a:gd name="f278" fmla="*/ f148 1 f155"/>
                <a:gd name="f279" fmla="*/ f149 1 f155"/>
                <a:gd name="f280" fmla="*/ f148 1 f156"/>
                <a:gd name="f281" fmla="*/ f150 1 f156"/>
                <a:gd name="f282" fmla="*/ f218 1 f155"/>
                <a:gd name="f283" fmla="*/ f219 1 f156"/>
                <a:gd name="f284" fmla="*/ f220 1 f155"/>
                <a:gd name="f285" fmla="*/ f221 1 f155"/>
                <a:gd name="f286" fmla="*/ f222 1 f156"/>
                <a:gd name="f287" fmla="*/ f223 1 f155"/>
                <a:gd name="f288" fmla="*/ f224 1 f156"/>
                <a:gd name="f289" fmla="*/ f225 1 f155"/>
                <a:gd name="f290" fmla="*/ f226 1 f156"/>
                <a:gd name="f291" fmla="*/ f227 1 f155"/>
                <a:gd name="f292" fmla="*/ f228 1 f156"/>
                <a:gd name="f293" fmla="*/ f229 1 f155"/>
                <a:gd name="f294" fmla="*/ f230 1 f156"/>
                <a:gd name="f295" fmla="*/ f231 1 f155"/>
                <a:gd name="f296" fmla="*/ f232 1 f155"/>
                <a:gd name="f297" fmla="*/ f233 1 f156"/>
                <a:gd name="f298" fmla="*/ f234 1 f155"/>
                <a:gd name="f299" fmla="*/ f235 1 f156"/>
                <a:gd name="f300" fmla="*/ f236 1 f155"/>
                <a:gd name="f301" fmla="*/ f237 1 f156"/>
                <a:gd name="f302" fmla="*/ f238 1 f155"/>
                <a:gd name="f303" fmla="*/ f239 1 f156"/>
                <a:gd name="f304" fmla="*/ f240 1 f155"/>
                <a:gd name="f305" fmla="*/ f241 1 f156"/>
                <a:gd name="f306" fmla="*/ f242 1 f155"/>
                <a:gd name="f307" fmla="*/ f243 1 f156"/>
                <a:gd name="f308" fmla="*/ f244 1 f155"/>
                <a:gd name="f309" fmla="*/ f245 1 f156"/>
                <a:gd name="f310" fmla="*/ f246 1 f155"/>
                <a:gd name="f311" fmla="*/ f247 1 f156"/>
                <a:gd name="f312" fmla="*/ f248 1 f155"/>
                <a:gd name="f313" fmla="*/ f249 1 f156"/>
                <a:gd name="f314" fmla="*/ f250 1 f155"/>
                <a:gd name="f315" fmla="*/ f251 1 f156"/>
                <a:gd name="f316" fmla="*/ f252 1 f155"/>
                <a:gd name="f317" fmla="*/ f253 1 f155"/>
                <a:gd name="f318" fmla="*/ f254 1 f155"/>
                <a:gd name="f319" fmla="*/ f255 1 f156"/>
                <a:gd name="f320" fmla="*/ f256 1 f155"/>
                <a:gd name="f321" fmla="*/ f257 1 f156"/>
                <a:gd name="f322" fmla="*/ f258 1 f155"/>
                <a:gd name="f323" fmla="*/ f259 1 f156"/>
                <a:gd name="f324" fmla="*/ f260 1 f155"/>
                <a:gd name="f325" fmla="*/ f261 1 f156"/>
                <a:gd name="f326" fmla="*/ f262 1 f155"/>
                <a:gd name="f327" fmla="*/ f263 1 f156"/>
                <a:gd name="f328" fmla="*/ f264 1 f155"/>
                <a:gd name="f329" fmla="*/ f265 1 f156"/>
                <a:gd name="f330" fmla="*/ f266 1 f155"/>
                <a:gd name="f331" fmla="*/ f267 1 f156"/>
                <a:gd name="f332" fmla="*/ f268 1 f155"/>
                <a:gd name="f333" fmla="*/ f269 1 f155"/>
                <a:gd name="f334" fmla="*/ f270 1 f155"/>
                <a:gd name="f335" fmla="*/ f271 1 f156"/>
                <a:gd name="f336" fmla="*/ f272 1 f155"/>
                <a:gd name="f337" fmla="*/ f273 1 f156"/>
                <a:gd name="f338" fmla="*/ f274 1 f155"/>
                <a:gd name="f339" fmla="*/ f275 1 f156"/>
                <a:gd name="f340" fmla="*/ f276 1 f155"/>
                <a:gd name="f341" fmla="*/ f277 1 f156"/>
                <a:gd name="f342" fmla="*/ f278 f146 1"/>
                <a:gd name="f343" fmla="*/ f279 f146 1"/>
                <a:gd name="f344" fmla="*/ f281 f147 1"/>
                <a:gd name="f345" fmla="*/ f280 f147 1"/>
                <a:gd name="f346" fmla="*/ f282 f146 1"/>
                <a:gd name="f347" fmla="*/ f283 f147 1"/>
                <a:gd name="f348" fmla="*/ f284 f146 1"/>
                <a:gd name="f349" fmla="*/ f285 f146 1"/>
                <a:gd name="f350" fmla="*/ f286 f147 1"/>
                <a:gd name="f351" fmla="*/ f287 f146 1"/>
                <a:gd name="f352" fmla="*/ f288 f147 1"/>
                <a:gd name="f353" fmla="*/ f289 f146 1"/>
                <a:gd name="f354" fmla="*/ f290 f147 1"/>
                <a:gd name="f355" fmla="*/ f291 f146 1"/>
                <a:gd name="f356" fmla="*/ f292 f147 1"/>
                <a:gd name="f357" fmla="*/ f293 f146 1"/>
                <a:gd name="f358" fmla="*/ f294 f147 1"/>
                <a:gd name="f359" fmla="*/ f295 f146 1"/>
                <a:gd name="f360" fmla="*/ f296 f146 1"/>
                <a:gd name="f361" fmla="*/ f297 f147 1"/>
                <a:gd name="f362" fmla="*/ f298 f146 1"/>
                <a:gd name="f363" fmla="*/ f299 f147 1"/>
                <a:gd name="f364" fmla="*/ f300 f146 1"/>
                <a:gd name="f365" fmla="*/ f301 f147 1"/>
                <a:gd name="f366" fmla="*/ f302 f146 1"/>
                <a:gd name="f367" fmla="*/ f303 f147 1"/>
                <a:gd name="f368" fmla="*/ f304 f146 1"/>
                <a:gd name="f369" fmla="*/ f305 f147 1"/>
                <a:gd name="f370" fmla="*/ f306 f146 1"/>
                <a:gd name="f371" fmla="*/ f307 f147 1"/>
                <a:gd name="f372" fmla="*/ f308 f146 1"/>
                <a:gd name="f373" fmla="*/ f309 f147 1"/>
                <a:gd name="f374" fmla="*/ f310 f146 1"/>
                <a:gd name="f375" fmla="*/ f311 f147 1"/>
                <a:gd name="f376" fmla="*/ f312 f146 1"/>
                <a:gd name="f377" fmla="*/ f313 f147 1"/>
                <a:gd name="f378" fmla="*/ f314 f146 1"/>
                <a:gd name="f379" fmla="*/ f315 f147 1"/>
                <a:gd name="f380" fmla="*/ f316 f146 1"/>
                <a:gd name="f381" fmla="*/ f317 f146 1"/>
                <a:gd name="f382" fmla="*/ f318 f146 1"/>
                <a:gd name="f383" fmla="*/ f319 f147 1"/>
                <a:gd name="f384" fmla="*/ f320 f146 1"/>
                <a:gd name="f385" fmla="*/ f321 f147 1"/>
                <a:gd name="f386" fmla="*/ f322 f146 1"/>
                <a:gd name="f387" fmla="*/ f323 f147 1"/>
                <a:gd name="f388" fmla="*/ f324 f146 1"/>
                <a:gd name="f389" fmla="*/ f325 f147 1"/>
                <a:gd name="f390" fmla="*/ f326 f146 1"/>
                <a:gd name="f391" fmla="*/ f327 f147 1"/>
                <a:gd name="f392" fmla="*/ f328 f146 1"/>
                <a:gd name="f393" fmla="*/ f329 f147 1"/>
                <a:gd name="f394" fmla="*/ f330 f146 1"/>
                <a:gd name="f395" fmla="*/ f331 f147 1"/>
                <a:gd name="f396" fmla="*/ f332 f146 1"/>
                <a:gd name="f397" fmla="*/ f333 f146 1"/>
                <a:gd name="f398" fmla="*/ f334 f146 1"/>
                <a:gd name="f399" fmla="*/ f335 f147 1"/>
                <a:gd name="f400" fmla="*/ f336 f146 1"/>
                <a:gd name="f401" fmla="*/ f337 f147 1"/>
                <a:gd name="f402" fmla="*/ f338 f146 1"/>
                <a:gd name="f403" fmla="*/ f339 f147 1"/>
                <a:gd name="f404" fmla="*/ f340 f146 1"/>
                <a:gd name="f405" fmla="*/ f341 f147 1"/>
              </a:gdLst>
              <a:ahLst/>
              <a:cxnLst>
                <a:cxn ang="3cd4">
                  <a:pos x="hc" y="t"/>
                </a:cxn>
                <a:cxn ang="0">
                  <a:pos x="r" y="vc"/>
                </a:cxn>
                <a:cxn ang="cd4">
                  <a:pos x="hc" y="b"/>
                </a:cxn>
                <a:cxn ang="cd2">
                  <a:pos x="l" y="vc"/>
                </a:cxn>
                <a:cxn ang="f217">
                  <a:pos x="f346" y="f347"/>
                </a:cxn>
                <a:cxn ang="f217">
                  <a:pos x="f348" y="f347"/>
                </a:cxn>
                <a:cxn ang="f217">
                  <a:pos x="f349" y="f350"/>
                </a:cxn>
                <a:cxn ang="f217">
                  <a:pos x="f351" y="f352"/>
                </a:cxn>
                <a:cxn ang="f217">
                  <a:pos x="f353" y="f354"/>
                </a:cxn>
                <a:cxn ang="f217">
                  <a:pos x="f355" y="f356"/>
                </a:cxn>
                <a:cxn ang="f217">
                  <a:pos x="f357" y="f358"/>
                </a:cxn>
                <a:cxn ang="f217">
                  <a:pos x="f359" y="f358"/>
                </a:cxn>
                <a:cxn ang="f217">
                  <a:pos x="f360" y="f361"/>
                </a:cxn>
                <a:cxn ang="f217">
                  <a:pos x="f362" y="f363"/>
                </a:cxn>
                <a:cxn ang="f217">
                  <a:pos x="f364" y="f365"/>
                </a:cxn>
                <a:cxn ang="f217">
                  <a:pos x="f366" y="f367"/>
                </a:cxn>
                <a:cxn ang="f217">
                  <a:pos x="f368" y="f369"/>
                </a:cxn>
                <a:cxn ang="f217">
                  <a:pos x="f370" y="f371"/>
                </a:cxn>
                <a:cxn ang="f217">
                  <a:pos x="f372" y="f373"/>
                </a:cxn>
                <a:cxn ang="f217">
                  <a:pos x="f374" y="f375"/>
                </a:cxn>
                <a:cxn ang="f217">
                  <a:pos x="f376" y="f377"/>
                </a:cxn>
                <a:cxn ang="f217">
                  <a:pos x="f378" y="f379"/>
                </a:cxn>
                <a:cxn ang="f217">
                  <a:pos x="f380" y="f347"/>
                </a:cxn>
                <a:cxn ang="f217">
                  <a:pos x="f381" y="f347"/>
                </a:cxn>
                <a:cxn ang="f217">
                  <a:pos x="f382" y="f383"/>
                </a:cxn>
                <a:cxn ang="f217">
                  <a:pos x="f384" y="f385"/>
                </a:cxn>
                <a:cxn ang="f217">
                  <a:pos x="f386" y="f387"/>
                </a:cxn>
                <a:cxn ang="f217">
                  <a:pos x="f388" y="f389"/>
                </a:cxn>
                <a:cxn ang="f217">
                  <a:pos x="f390" y="f391"/>
                </a:cxn>
                <a:cxn ang="f217">
                  <a:pos x="f392" y="f393"/>
                </a:cxn>
                <a:cxn ang="f217">
                  <a:pos x="f394" y="f395"/>
                </a:cxn>
                <a:cxn ang="f217">
                  <a:pos x="f396" y="f358"/>
                </a:cxn>
                <a:cxn ang="f217">
                  <a:pos x="f397" y="f358"/>
                </a:cxn>
                <a:cxn ang="f217">
                  <a:pos x="f398" y="f399"/>
                </a:cxn>
                <a:cxn ang="f217">
                  <a:pos x="f400" y="f401"/>
                </a:cxn>
                <a:cxn ang="f217">
                  <a:pos x="f402" y="f403"/>
                </a:cxn>
                <a:cxn ang="f217">
                  <a:pos x="f404" y="f405"/>
                </a:cxn>
              </a:cxnLst>
              <a:rect l="f342" t="f345" r="f343" b="f344"/>
              <a:pathLst>
                <a:path w="9088051" h="6858000">
                  <a:moveTo>
                    <a:pt x="f8" y="f5"/>
                  </a:moveTo>
                  <a:lnTo>
                    <a:pt x="f9" y="f5"/>
                  </a:lnTo>
                  <a:lnTo>
                    <a:pt x="f10" y="f11"/>
                  </a:lnTo>
                  <a:cubicBezTo>
                    <a:pt x="f12" y="f13"/>
                    <a:pt x="f14" y="f15"/>
                    <a:pt x="f16" y="f17"/>
                  </a:cubicBezTo>
                  <a:cubicBezTo>
                    <a:pt x="f18" y="f19"/>
                    <a:pt x="f20" y="f21"/>
                    <a:pt x="f22" y="f23"/>
                  </a:cubicBezTo>
                  <a:cubicBezTo>
                    <a:pt x="f24" y="f25"/>
                    <a:pt x="f26" y="f27"/>
                    <a:pt x="f28" y="f29"/>
                  </a:cubicBezTo>
                  <a:lnTo>
                    <a:pt x="f30" y="f7"/>
                  </a:lnTo>
                  <a:lnTo>
                    <a:pt x="f31" y="f7"/>
                  </a:lnTo>
                  <a:lnTo>
                    <a:pt x="f32" y="f33"/>
                  </a:lnTo>
                  <a:cubicBezTo>
                    <a:pt x="f34" y="f35"/>
                    <a:pt x="f36" y="f37"/>
                    <a:pt x="f38" y="f39"/>
                  </a:cubicBezTo>
                  <a:cubicBezTo>
                    <a:pt x="f40" y="f41"/>
                    <a:pt x="f42" y="f43"/>
                    <a:pt x="f44" y="f45"/>
                  </a:cubicBezTo>
                  <a:cubicBezTo>
                    <a:pt x="f46" y="f47"/>
                    <a:pt x="f48" y="f49"/>
                    <a:pt x="f50" y="f51"/>
                  </a:cubicBezTo>
                  <a:cubicBezTo>
                    <a:pt x="f52" y="f53"/>
                    <a:pt x="f54" y="f55"/>
                    <a:pt x="f56" y="f57"/>
                  </a:cubicBezTo>
                  <a:cubicBezTo>
                    <a:pt x="f58" y="f59"/>
                    <a:pt x="f60" y="f61"/>
                    <a:pt x="f62" y="f63"/>
                  </a:cubicBezTo>
                  <a:cubicBezTo>
                    <a:pt x="f64" y="f65"/>
                    <a:pt x="f66" y="f67"/>
                    <a:pt x="f68" y="f69"/>
                  </a:cubicBezTo>
                  <a:cubicBezTo>
                    <a:pt x="f70" y="f71"/>
                    <a:pt x="f72" y="f73"/>
                    <a:pt x="f74" y="f75"/>
                  </a:cubicBezTo>
                  <a:cubicBezTo>
                    <a:pt x="f76" y="f77"/>
                    <a:pt x="f78" y="f79"/>
                    <a:pt x="f80" y="f81"/>
                  </a:cubicBezTo>
                  <a:cubicBezTo>
                    <a:pt x="f82" y="f83"/>
                    <a:pt x="f84" y="f85"/>
                    <a:pt x="f86" y="f87"/>
                  </a:cubicBezTo>
                  <a:close/>
                  <a:moveTo>
                    <a:pt x="f88" y="f5"/>
                  </a:moveTo>
                  <a:lnTo>
                    <a:pt x="f89" y="f5"/>
                  </a:lnTo>
                  <a:lnTo>
                    <a:pt x="f90" y="f91"/>
                  </a:lnTo>
                  <a:cubicBezTo>
                    <a:pt x="f92" y="f93"/>
                    <a:pt x="f94" y="f95"/>
                    <a:pt x="f96" y="f97"/>
                  </a:cubicBezTo>
                  <a:cubicBezTo>
                    <a:pt x="f98" y="f99"/>
                    <a:pt x="f100" y="f101"/>
                    <a:pt x="f102" y="f103"/>
                  </a:cubicBezTo>
                  <a:cubicBezTo>
                    <a:pt x="f104" y="f105"/>
                    <a:pt x="f106" y="f107"/>
                    <a:pt x="f106" y="f108"/>
                  </a:cubicBezTo>
                  <a:cubicBezTo>
                    <a:pt x="f106" y="f109"/>
                    <a:pt x="f110" y="f111"/>
                    <a:pt x="f112" y="f113"/>
                  </a:cubicBezTo>
                  <a:cubicBezTo>
                    <a:pt x="f114" y="f115"/>
                    <a:pt x="f116" y="f117"/>
                    <a:pt x="f118" y="f119"/>
                  </a:cubicBezTo>
                  <a:cubicBezTo>
                    <a:pt x="f120" y="f121"/>
                    <a:pt x="f122" y="f123"/>
                    <a:pt x="f124" y="f125"/>
                  </a:cubicBezTo>
                  <a:lnTo>
                    <a:pt x="f126" y="f7"/>
                  </a:lnTo>
                  <a:lnTo>
                    <a:pt x="f127" y="f7"/>
                  </a:lnTo>
                  <a:lnTo>
                    <a:pt x="f128" y="f129"/>
                  </a:lnTo>
                  <a:cubicBezTo>
                    <a:pt x="f130" y="f131"/>
                    <a:pt x="f132" y="f133"/>
                    <a:pt x="f134" y="f135"/>
                  </a:cubicBezTo>
                  <a:cubicBezTo>
                    <a:pt x="f136" y="f137"/>
                    <a:pt x="f5" y="f138"/>
                    <a:pt x="f5" y="f139"/>
                  </a:cubicBezTo>
                  <a:cubicBezTo>
                    <a:pt x="f5" y="f140"/>
                    <a:pt x="f141" y="f142"/>
                    <a:pt x="f143" y="f144"/>
                  </a:cubicBezTo>
                  <a:close/>
                </a:path>
              </a:pathLst>
            </a:custGeom>
            <a:solidFill>
              <a:srgbClr val="FFFFFF">
                <a:alpha val="2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15">
              <a:extLst>
                <a:ext uri="{FF2B5EF4-FFF2-40B4-BE49-F238E27FC236}">
                  <a16:creationId xmlns:a16="http://schemas.microsoft.com/office/drawing/2014/main" id="{8DFC441F-52F9-433B-8F15-1AFAE7312A25}"/>
                </a:ext>
              </a:extLst>
            </p:cNvPr>
            <p:cNvSpPr/>
            <p:nvPr/>
          </p:nvSpPr>
          <p:spPr>
            <a:xfrm>
              <a:off x="1629058" y="3986"/>
              <a:ext cx="9107213" cy="6858000"/>
            </a:xfrm>
            <a:custGeom>
              <a:avLst/>
              <a:gdLst>
                <a:gd name="f0" fmla="val 10800000"/>
                <a:gd name="f1" fmla="val 5400000"/>
                <a:gd name="f2" fmla="val 180"/>
                <a:gd name="f3" fmla="val w"/>
                <a:gd name="f4" fmla="val h"/>
                <a:gd name="f5" fmla="val 0"/>
                <a:gd name="f6" fmla="val 9107210"/>
                <a:gd name="f7" fmla="val 6858000"/>
                <a:gd name="f8" fmla="val 6184722"/>
                <a:gd name="f9" fmla="val 6985680"/>
                <a:gd name="f10" fmla="val 7324323"/>
                <a:gd name="f11" fmla="val 247136"/>
                <a:gd name="f12" fmla="val 7437502"/>
                <a:gd name="f13" fmla="val 336500"/>
                <a:gd name="f14" fmla="val 7547171"/>
                <a:gd name="f15" fmla="val 430254"/>
                <a:gd name="f16" fmla="val 7652712"/>
                <a:gd name="f17" fmla="val 528495"/>
                <a:gd name="f18" fmla="val 7863743"/>
                <a:gd name="f19" fmla="val 724929"/>
                <a:gd name="f20" fmla="val 8060097"/>
                <a:gd name="f21" fmla="val 937593"/>
                <a:gd name="f22" fmla="val 8236677"/>
                <a:gd name="f23" fmla="val 1166289"/>
                <a:gd name="f24" fmla="val 8413818"/>
                <a:gd name="f25" fmla="val 1394594"/>
                <a:gd name="f26" fmla="val 8570168"/>
                <a:gd name="f27" fmla="val 1639471"/>
                <a:gd name="f28" fmla="val 8704298"/>
                <a:gd name="f29" fmla="val 1897038"/>
                <a:gd name="f30" fmla="val 8770803"/>
                <a:gd name="f31" fmla="val 2026141"/>
                <a:gd name="f32" fmla="val 8830836"/>
                <a:gd name="f33" fmla="val 2158786"/>
                <a:gd name="f34" fmla="val 8885160"/>
                <a:gd name="f35" fmla="val 2294087"/>
                <a:gd name="f36" fmla="val 8898360"/>
                <a:gd name="f37" fmla="val 2328071"/>
                <a:gd name="f38" fmla="val 8912169"/>
                <a:gd name="f39" fmla="val 2361810"/>
                <a:gd name="f40" fmla="val 8924247"/>
                <a:gd name="f41" fmla="val 2396286"/>
                <a:gd name="f42" fmla="val 8960022"/>
                <a:gd name="f43" fmla="val 2499767"/>
                <a:gd name="f44" fmla="val 8991720"/>
                <a:gd name="f45" fmla="val 2604671"/>
                <a:gd name="f46" fmla="val 9002116"/>
                <a:gd name="f47" fmla="val 2639690"/>
                <a:gd name="f48" fmla="val 9010474"/>
                <a:gd name="f49" fmla="val 2675346"/>
                <a:gd name="f50" fmla="val 9019646"/>
                <a:gd name="f51" fmla="val 2710708"/>
                <a:gd name="f52" fmla="val 9089055"/>
                <a:gd name="f53" fmla="val 2995079"/>
                <a:gd name="f54" fmla="val 9113620"/>
                <a:gd name="f55" fmla="val 3289927"/>
                <a:gd name="f56" fmla="val 9105822"/>
                <a:gd name="f57" fmla="val 3582266"/>
                <a:gd name="f58" fmla="val 9101796"/>
                <a:gd name="f59" fmla="val 3728484"/>
                <a:gd name="f60" fmla="val 9085744"/>
                <a:gd name="f61" fmla="val 3874458"/>
                <a:gd name="f62" fmla="val 9057716"/>
                <a:gd name="f63" fmla="val 4017873"/>
                <a:gd name="f64" fmla="val 9029534"/>
                <a:gd name="f65" fmla="val 4161336"/>
                <a:gd name="f66" fmla="val 8990497"/>
                <a:gd name="f67" fmla="val 4302046"/>
                <a:gd name="f68" fmla="val 8945600"/>
                <a:gd name="f69" fmla="val 4439659"/>
                <a:gd name="f70" fmla="val 8900857"/>
                <a:gd name="f71" fmla="val 4577566"/>
                <a:gd name="f72" fmla="val 8852901"/>
                <a:gd name="f73" fmla="val 4711784"/>
                <a:gd name="f74" fmla="val 8796080"/>
                <a:gd name="f75" fmla="val 4847428"/>
                <a:gd name="f76" fmla="val 8767695"/>
                <a:gd name="f77" fmla="val 4915152"/>
                <a:gd name="f78" fmla="val 8737016"/>
                <a:gd name="f79" fmla="val 4982926"/>
                <a:gd name="f80" fmla="val 8702056"/>
                <a:gd name="f81" fmla="val 5050108"/>
                <a:gd name="f82" fmla="val 8666485"/>
                <a:gd name="f83" fmla="val 5116997"/>
                <a:gd name="f84" fmla="val 8627347"/>
                <a:gd name="f85" fmla="val 5183687"/>
                <a:gd name="f86" fmla="val 8581125"/>
                <a:gd name="f87" fmla="val 5247525"/>
                <a:gd name="f88" fmla="val 8535565"/>
                <a:gd name="f89" fmla="val 5311660"/>
                <a:gd name="f90" fmla="val 8483534"/>
                <a:gd name="f91" fmla="val 5373185"/>
                <a:gd name="f92" fmla="val 8426254"/>
                <a:gd name="f93" fmla="val 5429647"/>
                <a:gd name="f94" fmla="val 8397512"/>
                <a:gd name="f95" fmla="val 5457779"/>
                <a:gd name="f96" fmla="val 8367801"/>
                <a:gd name="f97" fmla="val 5484879"/>
                <a:gd name="f98" fmla="val 8337174"/>
                <a:gd name="f99" fmla="val 5510552"/>
                <a:gd name="f100" fmla="val 8306444"/>
                <a:gd name="f101" fmla="val 5536077"/>
                <a:gd name="f102" fmla="val 8274899"/>
                <a:gd name="f103" fmla="val 5560029"/>
                <a:gd name="f104" fmla="val 8243200"/>
                <a:gd name="f105" fmla="val 5582948"/>
                <a:gd name="f106" fmla="val 8115543"/>
                <a:gd name="f107" fmla="val 5674574"/>
                <a:gd name="f108" fmla="val 7986203"/>
                <a:gd name="f109" fmla="val 5743233"/>
                <a:gd name="f110" fmla="val 7868330"/>
                <a:gd name="f111" fmla="val 5811104"/>
                <a:gd name="f112" fmla="val 7749844"/>
                <a:gd name="f113" fmla="val 5878385"/>
                <a:gd name="f114" fmla="val 7640685"/>
                <a:gd name="f115" fmla="val 5945126"/>
                <a:gd name="f116" fmla="val 7538916"/>
                <a:gd name="f117" fmla="val 6018899"/>
                <a:gd name="f118" fmla="val 7487749"/>
                <a:gd name="f119" fmla="val 6055392"/>
                <a:gd name="f120" fmla="val 7438777"/>
                <a:gd name="f121" fmla="val 6093950"/>
                <a:gd name="f122" fmla="val 7391280"/>
                <a:gd name="f123" fmla="val 6134132"/>
                <a:gd name="f124" fmla="val 7343427"/>
                <a:gd name="f125" fmla="val 6173921"/>
                <a:gd name="f126" fmla="val 7297511"/>
                <a:gd name="f127" fmla="val 6215922"/>
                <a:gd name="f128" fmla="val 7252511"/>
                <a:gd name="f129" fmla="val 6259105"/>
                <a:gd name="f130" fmla="val 7229784"/>
                <a:gd name="f131" fmla="val 6280990"/>
                <a:gd name="f132" fmla="val 7208635"/>
                <a:gd name="f133" fmla="val 6302433"/>
                <a:gd name="f134" fmla="val 7185601"/>
                <a:gd name="f135" fmla="val 6325894"/>
                <a:gd name="f136" fmla="val 7116651"/>
                <a:gd name="f137" fmla="val 6397010"/>
                <a:gd name="f138" fmla="val 6978545"/>
                <a:gd name="f139" fmla="val 6541607"/>
                <a:gd name="f140" fmla="val 6885693"/>
                <a:gd name="f141" fmla="val 6638397"/>
                <a:gd name="f142" fmla="val 6789885"/>
                <a:gd name="f143" fmla="val 6734943"/>
                <a:gd name="f144" fmla="val 6693009"/>
                <a:gd name="f145" fmla="val 6832716"/>
                <a:gd name="f146" fmla="val 6667488"/>
                <a:gd name="f147" fmla="val 6056793"/>
                <a:gd name="f148" fmla="val 6077345"/>
                <a:gd name="f149" fmla="val 6835420"/>
                <a:gd name="f150" fmla="val 6121427"/>
                <a:gd name="f151" fmla="val 6785747"/>
                <a:gd name="f152" fmla="val 6164948"/>
                <a:gd name="f153" fmla="val 6735090"/>
                <a:gd name="f154" fmla="val 6208519"/>
                <a:gd name="f155" fmla="val 6683989"/>
                <a:gd name="f156" fmla="val 6340001"/>
                <a:gd name="f157" fmla="val 6529852"/>
                <a:gd name="f158" fmla="val 6428315"/>
                <a:gd name="f159" fmla="val 6426667"/>
                <a:gd name="f160" fmla="val 6516733"/>
                <a:gd name="f161" fmla="val 6321417"/>
                <a:gd name="f162" fmla="val 6611419"/>
                <a:gd name="f163" fmla="val 6219317"/>
                <a:gd name="f164" fmla="val 6658864"/>
                <a:gd name="f165" fmla="val 6168363"/>
                <a:gd name="f166" fmla="val 6707584"/>
                <a:gd name="f167" fmla="val 6117950"/>
                <a:gd name="f168" fmla="val 6757678"/>
                <a:gd name="f169" fmla="val 6068228"/>
                <a:gd name="f170" fmla="val 6833713"/>
                <a:gd name="f171" fmla="val 5994061"/>
                <a:gd name="f172" fmla="val 6859346"/>
                <a:gd name="f173" fmla="val 5969422"/>
                <a:gd name="f174" fmla="val 6887579"/>
                <a:gd name="f175" fmla="val 5943404"/>
                <a:gd name="f176" fmla="val 6915148"/>
                <a:gd name="f177" fmla="val 5918812"/>
                <a:gd name="f178" fmla="val 7026295"/>
                <a:gd name="f179" fmla="val 5819219"/>
                <a:gd name="f180" fmla="val 7148602"/>
                <a:gd name="f181" fmla="val 5729117"/>
                <a:gd name="f182" fmla="val 7276311"/>
                <a:gd name="f183" fmla="val 5650229"/>
                <a:gd name="f184" fmla="val 7403918"/>
                <a:gd name="f185" fmla="val 5571046"/>
                <a:gd name="f186" fmla="val 7537794"/>
                <a:gd name="f187" fmla="val 5505190"/>
                <a:gd name="f188" fmla="val 7664942"/>
                <a:gd name="f189" fmla="val 5445681"/>
                <a:gd name="f190" fmla="val 7728491"/>
                <a:gd name="f191" fmla="val 5416024"/>
                <a:gd name="f192" fmla="val 7790410"/>
                <a:gd name="f193" fmla="val 5387449"/>
                <a:gd name="f194" fmla="val 7848505"/>
                <a:gd name="f195" fmla="val 5358333"/>
                <a:gd name="f196" fmla="val 7906805"/>
                <a:gd name="f197" fmla="val 5329315"/>
                <a:gd name="f198" fmla="val 7961843"/>
                <a:gd name="f199" fmla="val 5300101"/>
                <a:gd name="f200" fmla="val 8011785"/>
                <a:gd name="f201" fmla="val 5267788"/>
                <a:gd name="f202" fmla="val 8112281"/>
                <a:gd name="f203" fmla="val 5203950"/>
                <a:gd name="f204" fmla="val 8193615"/>
                <a:gd name="f205" fmla="val 5128111"/>
                <a:gd name="f206" fmla="val 8260273"/>
                <a:gd name="f207" fmla="val 5034370"/>
                <a:gd name="f208" fmla="val 8326370"/>
                <a:gd name="f209" fmla="val 4940776"/>
                <a:gd name="f210" fmla="val 8378657"/>
                <a:gd name="f211" fmla="val 4831640"/>
                <a:gd name="f212" fmla="val 8417589"/>
                <a:gd name="f213" fmla="val 4714488"/>
                <a:gd name="f214" fmla="val 8456372"/>
                <a:gd name="f215" fmla="val 4597485"/>
                <a:gd name="f216" fmla="val 8481140"/>
                <a:gd name="f217" fmla="val 4471332"/>
                <a:gd name="f218" fmla="val 8495000"/>
                <a:gd name="f219" fmla="val 4346409"/>
                <a:gd name="f220" fmla="val 8508404"/>
                <a:gd name="f221" fmla="val 4221044"/>
                <a:gd name="f222" fmla="val 8511359"/>
                <a:gd name="f223" fmla="val 4095482"/>
                <a:gd name="f224" fmla="val 8508556"/>
                <a:gd name="f225" fmla="val 3971101"/>
                <a:gd name="f226" fmla="val 8504530"/>
                <a:gd name="f227" fmla="val 3846571"/>
                <a:gd name="f228" fmla="val 8495663"/>
                <a:gd name="f229" fmla="val 3723222"/>
                <a:gd name="f230" fmla="val 8483330"/>
                <a:gd name="f231" fmla="val 3600710"/>
                <a:gd name="f232" fmla="val 8470793"/>
                <a:gd name="f233" fmla="val 3478148"/>
                <a:gd name="f234" fmla="val 8451888"/>
                <a:gd name="f235" fmla="val 3356421"/>
                <a:gd name="f236" fmla="val 8425336"/>
                <a:gd name="f237" fmla="val 3236121"/>
                <a:gd name="f238" fmla="val 8399091"/>
                <a:gd name="f239" fmla="val 3115774"/>
                <a:gd name="f240" fmla="val 2996655"/>
                <a:gd name="f241" fmla="val 8334575"/>
                <a:gd name="f242" fmla="val 2877977"/>
                <a:gd name="f243" fmla="val 8268222"/>
                <a:gd name="f244" fmla="val 2640772"/>
                <a:gd name="f245" fmla="val 8190100"/>
                <a:gd name="f246" fmla="val 2404057"/>
                <a:gd name="f247" fmla="val 8087513"/>
                <a:gd name="f248" fmla="val 2174622"/>
                <a:gd name="f249" fmla="val 7985081"/>
                <a:gd name="f250" fmla="val 1945237"/>
                <a:gd name="f251" fmla="val 7863233"/>
                <a:gd name="f252" fmla="val 1721900"/>
                <a:gd name="f253" fmla="val 7723650"/>
                <a:gd name="f254" fmla="val 1507613"/>
                <a:gd name="f255" fmla="val 7653527"/>
                <a:gd name="f256" fmla="val 1400692"/>
                <a:gd name="f257" fmla="val 7579684"/>
                <a:gd name="f258" fmla="val 1295589"/>
                <a:gd name="f259" fmla="val 7501815"/>
                <a:gd name="f260" fmla="val 1192947"/>
                <a:gd name="f261" fmla="val 7423844"/>
                <a:gd name="f262" fmla="val 1090353"/>
                <a:gd name="f263" fmla="val 7340778"/>
                <a:gd name="f264" fmla="val 991103"/>
                <a:gd name="f265" fmla="val 7254399"/>
                <a:gd name="f266" fmla="val 894361"/>
                <a:gd name="f267" fmla="val 7082047"/>
                <a:gd name="f268" fmla="val 700485"/>
                <a:gd name="f269" fmla="val 6893083"/>
                <a:gd name="f270" fmla="val 519052"/>
                <a:gd name="f271" fmla="val 6689339"/>
                <a:gd name="f272" fmla="val 354046"/>
                <a:gd name="f273" fmla="val 6536914"/>
                <a:gd name="f274" fmla="val 229775"/>
                <a:gd name="f275" fmla="val 6375602"/>
                <a:gd name="f276" fmla="val 115325"/>
                <a:gd name="f277" fmla="val 6206651"/>
                <a:gd name="f278" fmla="val 12626"/>
                <a:gd name="f279" fmla="val 1827105"/>
                <a:gd name="f280" fmla="val 2807607"/>
                <a:gd name="f281" fmla="val 2667958"/>
                <a:gd name="f282" fmla="val 88235"/>
                <a:gd name="f283" fmla="val 2560098"/>
                <a:gd name="f284" fmla="val 159777"/>
                <a:gd name="f285" fmla="val 2455754"/>
                <a:gd name="f286" fmla="val 235690"/>
                <a:gd name="f287" fmla="val 2354723"/>
                <a:gd name="f288" fmla="val 314947"/>
                <a:gd name="f289" fmla="val 2253464"/>
                <a:gd name="f290" fmla="val 394030"/>
                <a:gd name="f291" fmla="val 2156943"/>
                <a:gd name="f292" fmla="val 478181"/>
                <a:gd name="f293" fmla="val 2059963"/>
                <a:gd name="f294" fmla="val 561545"/>
                <a:gd name="f295" fmla="val 1962831"/>
                <a:gd name="f296" fmla="val 644811"/>
                <a:gd name="f297" fmla="val 1868297"/>
                <a:gd name="f298" fmla="val 731322"/>
                <a:gd name="f299" fmla="val 1780798"/>
                <a:gd name="f300" fmla="val 824425"/>
                <a:gd name="f301" fmla="val 1429010"/>
                <a:gd name="f302" fmla="val 1195013"/>
                <a:gd name="f303" fmla="val 1148011"/>
                <a:gd name="f304" fmla="val 1628455"/>
                <a:gd name="f305" fmla="val 954714"/>
                <a:gd name="f306" fmla="val 2094309"/>
                <a:gd name="f307" fmla="val 857938"/>
                <a:gd name="f308" fmla="val 2327186"/>
                <a:gd name="f309" fmla="val 783229"/>
                <a:gd name="f310" fmla="val 2568326"/>
                <a:gd name="f311" fmla="val 732676"/>
                <a:gd name="f312" fmla="val 2813646"/>
                <a:gd name="f313" fmla="val 707552"/>
                <a:gd name="f314" fmla="val 2936307"/>
                <a:gd name="f315" fmla="val 688085"/>
                <a:gd name="f316" fmla="val 3059952"/>
                <a:gd name="f317" fmla="val 673867"/>
                <a:gd name="f318" fmla="val 3183989"/>
                <a:gd name="f319" fmla="val 660056"/>
                <a:gd name="f320" fmla="val 3308075"/>
                <a:gd name="f321" fmla="val 651341"/>
                <a:gd name="f322" fmla="val 3432605"/>
                <a:gd name="f323" fmla="val 647621"/>
                <a:gd name="f324" fmla="val 3557281"/>
                <a:gd name="f325" fmla="val 644411"/>
                <a:gd name="f326" fmla="val 3681958"/>
                <a:gd name="f327" fmla="val 645329"/>
                <a:gd name="f328" fmla="val 3806733"/>
                <a:gd name="f329" fmla="val 653381"/>
                <a:gd name="f330" fmla="val 3931214"/>
                <a:gd name="f331" fmla="val 659852"/>
                <a:gd name="f332" fmla="val 4055792"/>
                <a:gd name="f333" fmla="val 672949"/>
                <a:gd name="f334" fmla="val 4179977"/>
                <a:gd name="f335" fmla="val 690428"/>
                <a:gd name="f336" fmla="val 4303719"/>
                <a:gd name="f337" fmla="val 726408"/>
                <a:gd name="f338" fmla="val 4551057"/>
                <a:gd name="f339" fmla="val 786440"/>
                <a:gd name="f340" fmla="val 4795835"/>
                <a:gd name="f341" fmla="val 871801"/>
                <a:gd name="f342" fmla="val 5033041"/>
                <a:gd name="f343" fmla="val 957007"/>
                <a:gd name="f344" fmla="val 5270247"/>
                <a:gd name="f345" fmla="val 1065962"/>
                <a:gd name="f346" fmla="val 5500322"/>
                <a:gd name="f347" fmla="val 1197749"/>
                <a:gd name="f348" fmla="val 5718494"/>
                <a:gd name="f349" fmla="val 1263846"/>
                <a:gd name="f350" fmla="val 5827433"/>
                <a:gd name="f351" fmla="val 1334937"/>
                <a:gd name="f352" fmla="val 5933813"/>
                <a:gd name="f353" fmla="val 1411480"/>
                <a:gd name="f354" fmla="val 6036703"/>
                <a:gd name="f355" fmla="val 1449548"/>
                <a:gd name="f356" fmla="val 6088295"/>
                <a:gd name="f357" fmla="val 1489451"/>
                <a:gd name="f358" fmla="val 6138609"/>
                <a:gd name="f359" fmla="val 1530170"/>
                <a:gd name="f360" fmla="val 6188430"/>
                <a:gd name="f361" fmla="val 1571447"/>
                <a:gd name="f362" fmla="val 6238055"/>
                <a:gd name="f363" fmla="val 1613644"/>
                <a:gd name="f364" fmla="val 6287336"/>
                <a:gd name="f365" fmla="val 1657165"/>
                <a:gd name="f366" fmla="val 6335385"/>
                <a:gd name="f367" fmla="val 1744079"/>
                <a:gd name="f368" fmla="val 6431708"/>
                <a:gd name="f369" fmla="val 1835644"/>
                <a:gd name="f370" fmla="val 6524282"/>
                <a:gd name="f371" fmla="val 1931343"/>
                <a:gd name="f372" fmla="val 6612896"/>
                <a:gd name="f373" fmla="val 2220133"/>
                <a:gd name="f374" fmla="val 1539862"/>
                <a:gd name="f375" fmla="val 1307111"/>
                <a:gd name="f376" fmla="val 6648873"/>
                <a:gd name="f377" fmla="val 1101839"/>
                <a:gd name="f378" fmla="val 6448063"/>
                <a:gd name="f379" fmla="val 913180"/>
                <a:gd name="f380" fmla="val 6225465"/>
                <a:gd name="f381" fmla="val 750258"/>
                <a:gd name="f382" fmla="val 5987570"/>
                <a:gd name="f383" fmla="val 587232"/>
                <a:gd name="f384" fmla="val 5749281"/>
                <a:gd name="f385" fmla="val 448261"/>
                <a:gd name="f386" fmla="val 5494813"/>
                <a:gd name="f387" fmla="val 335382"/>
                <a:gd name="f388" fmla="val 5229279"/>
                <a:gd name="f389" fmla="val 222298"/>
                <a:gd name="f390" fmla="val 4963793"/>
                <a:gd name="f391" fmla="val 137040"/>
                <a:gd name="f392" fmla="val 4686652"/>
                <a:gd name="f393" fmla="val 79351"/>
                <a:gd name="f394" fmla="val 4403854"/>
                <a:gd name="f395" fmla="val 50150"/>
                <a:gd name="f396" fmla="val 4262456"/>
                <a:gd name="f397" fmla="val 29767"/>
                <a:gd name="f398" fmla="val 4119385"/>
                <a:gd name="f399" fmla="val 16007"/>
                <a:gd name="f400" fmla="val 3975723"/>
                <a:gd name="f401" fmla="val 3930"/>
                <a:gd name="f402" fmla="val 3831964"/>
                <a:gd name="f403" fmla="val -2441"/>
                <a:gd name="f404" fmla="val 3687614"/>
                <a:gd name="f405" fmla="val 871"/>
                <a:gd name="f406" fmla="val 3543362"/>
                <a:gd name="f407" fmla="val 3522"/>
                <a:gd name="f408" fmla="val 3399160"/>
                <a:gd name="f409" fmla="val 14172"/>
                <a:gd name="f410" fmla="val 3255105"/>
                <a:gd name="f411" fmla="val 32519"/>
                <a:gd name="f412" fmla="val 3112085"/>
                <a:gd name="f413" fmla="val 50508"/>
                <a:gd name="f414" fmla="val 2969014"/>
                <a:gd name="f415" fmla="val 76090"/>
                <a:gd name="f416" fmla="val 2826925"/>
                <a:gd name="f417" fmla="val 108502"/>
                <a:gd name="f418" fmla="val 2686511"/>
                <a:gd name="f419" fmla="val 173019"/>
                <a:gd name="f420" fmla="val 2405533"/>
                <a:gd name="f421" fmla="val 263474"/>
                <a:gd name="f422" fmla="val 2130703"/>
                <a:gd name="f423" fmla="val 378239"/>
                <a:gd name="f424" fmla="val 1865955"/>
                <a:gd name="f425" fmla="val 607922"/>
                <a:gd name="f426" fmla="val 1336607"/>
                <a:gd name="f427" fmla="val 935706"/>
                <a:gd name="f428" fmla="val 848228"/>
                <a:gd name="f429" fmla="val 1343701"/>
                <a:gd name="f430" fmla="val 431508"/>
                <a:gd name="f431" fmla="val 1446133"/>
                <a:gd name="f432" fmla="val 327783"/>
                <a:gd name="f433" fmla="val 1550910"/>
                <a:gd name="f434" fmla="val 225926"/>
                <a:gd name="f435" fmla="val 1661853"/>
                <a:gd name="f436" fmla="val 130268"/>
                <a:gd name="f437" fmla="+- 0 0 -90"/>
                <a:gd name="f438" fmla="*/ f3 1 9107210"/>
                <a:gd name="f439" fmla="*/ f4 1 6858000"/>
                <a:gd name="f440" fmla="val f5"/>
                <a:gd name="f441" fmla="val f6"/>
                <a:gd name="f442" fmla="val f7"/>
                <a:gd name="f443" fmla="*/ f437 f0 1"/>
                <a:gd name="f444" fmla="+- f442 0 f440"/>
                <a:gd name="f445" fmla="+- f441 0 f440"/>
                <a:gd name="f446" fmla="*/ f443 1 f2"/>
                <a:gd name="f447" fmla="*/ f445 1 9107210"/>
                <a:gd name="f448" fmla="*/ f444 1 6858000"/>
                <a:gd name="f449" fmla="*/ 6184722 f445 1"/>
                <a:gd name="f450" fmla="*/ 0 f444 1"/>
                <a:gd name="f451" fmla="*/ 6985680 f445 1"/>
                <a:gd name="f452" fmla="*/ 7324323 f445 1"/>
                <a:gd name="f453" fmla="*/ 247136 f444 1"/>
                <a:gd name="f454" fmla="*/ 7652712 f445 1"/>
                <a:gd name="f455" fmla="*/ 528495 f444 1"/>
                <a:gd name="f456" fmla="*/ 8236677 f445 1"/>
                <a:gd name="f457" fmla="*/ 1166289 f444 1"/>
                <a:gd name="f458" fmla="*/ 8704298 f445 1"/>
                <a:gd name="f459" fmla="*/ 1897038 f444 1"/>
                <a:gd name="f460" fmla="*/ 8885160 f445 1"/>
                <a:gd name="f461" fmla="*/ 2294087 f444 1"/>
                <a:gd name="f462" fmla="*/ 8924247 f445 1"/>
                <a:gd name="f463" fmla="*/ 2396286 f444 1"/>
                <a:gd name="f464" fmla="*/ 8960022 f445 1"/>
                <a:gd name="f465" fmla="*/ 2499767 f444 1"/>
                <a:gd name="f466" fmla="*/ 8991720 f445 1"/>
                <a:gd name="f467" fmla="*/ 2604671 f444 1"/>
                <a:gd name="f468" fmla="*/ 9019646 f445 1"/>
                <a:gd name="f469" fmla="*/ 2710708 f444 1"/>
                <a:gd name="f470" fmla="*/ 9105822 f445 1"/>
                <a:gd name="f471" fmla="*/ 3582266 f444 1"/>
                <a:gd name="f472" fmla="*/ 9057716 f445 1"/>
                <a:gd name="f473" fmla="*/ 4017873 f444 1"/>
                <a:gd name="f474" fmla="*/ 8945600 f445 1"/>
                <a:gd name="f475" fmla="*/ 4439659 f444 1"/>
                <a:gd name="f476" fmla="*/ 8796080 f445 1"/>
                <a:gd name="f477" fmla="*/ 4847428 f444 1"/>
                <a:gd name="f478" fmla="*/ 8702056 f445 1"/>
                <a:gd name="f479" fmla="*/ 5050108 f444 1"/>
                <a:gd name="f480" fmla="*/ 8581125 f445 1"/>
                <a:gd name="f481" fmla="*/ 5247525 f444 1"/>
                <a:gd name="f482" fmla="*/ 8426254 f445 1"/>
                <a:gd name="f483" fmla="*/ 5429647 f444 1"/>
                <a:gd name="f484" fmla="*/ 8337174 f445 1"/>
                <a:gd name="f485" fmla="*/ 5510552 f444 1"/>
                <a:gd name="f486" fmla="*/ 8243200 f445 1"/>
                <a:gd name="f487" fmla="*/ 5582948 f444 1"/>
                <a:gd name="f488" fmla="*/ 7868330 f445 1"/>
                <a:gd name="f489" fmla="*/ 5811104 f444 1"/>
                <a:gd name="f490" fmla="*/ 7538916 f445 1"/>
                <a:gd name="f491" fmla="*/ 6018899 f444 1"/>
                <a:gd name="f492" fmla="*/ 7391280 f445 1"/>
                <a:gd name="f493" fmla="*/ 6134132 f444 1"/>
                <a:gd name="f494" fmla="*/ 7252511 f445 1"/>
                <a:gd name="f495" fmla="*/ 6259105 f444 1"/>
                <a:gd name="f496" fmla="*/ 7185601 f445 1"/>
                <a:gd name="f497" fmla="*/ 6325894 f444 1"/>
                <a:gd name="f498" fmla="*/ 7116651 f445 1"/>
                <a:gd name="f499" fmla="*/ 6397010 f444 1"/>
                <a:gd name="f500" fmla="*/ 6978545 f445 1"/>
                <a:gd name="f501" fmla="*/ 6541607 f444 1"/>
                <a:gd name="f502" fmla="*/ 6693009 f445 1"/>
                <a:gd name="f503" fmla="*/ 6832716 f444 1"/>
                <a:gd name="f504" fmla="*/ 6667488 f445 1"/>
                <a:gd name="f505" fmla="*/ 6858000 f444 1"/>
                <a:gd name="f506" fmla="*/ 6056793 f445 1"/>
                <a:gd name="f507" fmla="*/ 6077345 f445 1"/>
                <a:gd name="f508" fmla="*/ 6835420 f444 1"/>
                <a:gd name="f509" fmla="*/ 6208519 f445 1"/>
                <a:gd name="f510" fmla="*/ 6683989 f444 1"/>
                <a:gd name="f511" fmla="*/ 6340001 f445 1"/>
                <a:gd name="f512" fmla="*/ 6529852 f444 1"/>
                <a:gd name="f513" fmla="*/ 6611419 f445 1"/>
                <a:gd name="f514" fmla="*/ 6219317 f444 1"/>
                <a:gd name="f515" fmla="*/ 6757678 f445 1"/>
                <a:gd name="f516" fmla="*/ 6068228 f444 1"/>
                <a:gd name="f517" fmla="*/ 6833713 f445 1"/>
                <a:gd name="f518" fmla="*/ 5994061 f444 1"/>
                <a:gd name="f519" fmla="*/ 6915148 f445 1"/>
                <a:gd name="f520" fmla="*/ 5918812 f444 1"/>
                <a:gd name="f521" fmla="*/ 7276311 f445 1"/>
                <a:gd name="f522" fmla="*/ 5650229 f444 1"/>
                <a:gd name="f523" fmla="*/ 7664942 f445 1"/>
                <a:gd name="f524" fmla="*/ 5445681 f444 1"/>
                <a:gd name="f525" fmla="*/ 7848505 f445 1"/>
                <a:gd name="f526" fmla="*/ 5358333 f444 1"/>
                <a:gd name="f527" fmla="*/ 8011785 f445 1"/>
                <a:gd name="f528" fmla="*/ 5267788 f444 1"/>
                <a:gd name="f529" fmla="*/ 8260273 f445 1"/>
                <a:gd name="f530" fmla="*/ 5034370 f444 1"/>
                <a:gd name="f531" fmla="*/ 8417589 f445 1"/>
                <a:gd name="f532" fmla="*/ 4714488 f444 1"/>
                <a:gd name="f533" fmla="*/ 8495000 f445 1"/>
                <a:gd name="f534" fmla="*/ 4346409 f444 1"/>
                <a:gd name="f535" fmla="*/ 8508556 f445 1"/>
                <a:gd name="f536" fmla="*/ 3971101 f444 1"/>
                <a:gd name="f537" fmla="*/ 8483330 f445 1"/>
                <a:gd name="f538" fmla="*/ 3600710 f444 1"/>
                <a:gd name="f539" fmla="*/ 8425336 f445 1"/>
                <a:gd name="f540" fmla="*/ 3236121 f444 1"/>
                <a:gd name="f541" fmla="*/ 8334575 f445 1"/>
                <a:gd name="f542" fmla="*/ 2877977 f444 1"/>
                <a:gd name="f543" fmla="*/ 8087513 f445 1"/>
                <a:gd name="f544" fmla="*/ 2174622 f444 1"/>
                <a:gd name="f545" fmla="*/ 7723650 f445 1"/>
                <a:gd name="f546" fmla="*/ 1507613 f444 1"/>
                <a:gd name="f547" fmla="*/ 7501815 f445 1"/>
                <a:gd name="f548" fmla="*/ 1192947 f444 1"/>
                <a:gd name="f549" fmla="*/ 7254399 f445 1"/>
                <a:gd name="f550" fmla="*/ 894361 f444 1"/>
                <a:gd name="f551" fmla="*/ 6689339 f445 1"/>
                <a:gd name="f552" fmla="*/ 354046 f444 1"/>
                <a:gd name="f553" fmla="*/ 6206651 f445 1"/>
                <a:gd name="f554" fmla="*/ 12626 f444 1"/>
                <a:gd name="f555" fmla="*/ 1827105 f445 1"/>
                <a:gd name="f556" fmla="*/ 2807607 f445 1"/>
                <a:gd name="f557" fmla="*/ 2667958 f445 1"/>
                <a:gd name="f558" fmla="*/ 88235 f444 1"/>
                <a:gd name="f559" fmla="*/ 2354723 f445 1"/>
                <a:gd name="f560" fmla="*/ 314947 f444 1"/>
                <a:gd name="f561" fmla="*/ 2059963 f445 1"/>
                <a:gd name="f562" fmla="*/ 561545 f444 1"/>
                <a:gd name="f563" fmla="*/ 1780798 f445 1"/>
                <a:gd name="f564" fmla="*/ 824425 f444 1"/>
                <a:gd name="f565" fmla="*/ 954714 f445 1"/>
                <a:gd name="f566" fmla="*/ 2094309 f444 1"/>
                <a:gd name="f567" fmla="*/ 732676 f445 1"/>
                <a:gd name="f568" fmla="*/ 2813646 f444 1"/>
                <a:gd name="f569" fmla="*/ 673867 f445 1"/>
                <a:gd name="f570" fmla="*/ 3183989 f444 1"/>
                <a:gd name="f571" fmla="*/ 647621 f445 1"/>
                <a:gd name="f572" fmla="*/ 3557281 f444 1"/>
                <a:gd name="f573" fmla="*/ 653381 f445 1"/>
                <a:gd name="f574" fmla="*/ 3931214 f444 1"/>
                <a:gd name="f575" fmla="*/ 690428 f445 1"/>
                <a:gd name="f576" fmla="*/ 4303719 f444 1"/>
                <a:gd name="f577" fmla="*/ 871801 f445 1"/>
                <a:gd name="f578" fmla="*/ 5033041 f444 1"/>
                <a:gd name="f579" fmla="*/ 1197749 f445 1"/>
                <a:gd name="f580" fmla="*/ 5718494 f444 1"/>
                <a:gd name="f581" fmla="*/ 1411480 f445 1"/>
                <a:gd name="f582" fmla="*/ 6036703 f444 1"/>
                <a:gd name="f583" fmla="*/ 1530170 f445 1"/>
                <a:gd name="f584" fmla="*/ 6188430 f444 1"/>
                <a:gd name="f585" fmla="*/ 1657165 f445 1"/>
                <a:gd name="f586" fmla="*/ 6335385 f444 1"/>
                <a:gd name="f587" fmla="*/ 1931343 f445 1"/>
                <a:gd name="f588" fmla="*/ 6612896 f444 1"/>
                <a:gd name="f589" fmla="*/ 2220133 f445 1"/>
                <a:gd name="f590" fmla="*/ 1539862 f445 1"/>
                <a:gd name="f591" fmla="*/ 1307111 f445 1"/>
                <a:gd name="f592" fmla="*/ 6648873 f444 1"/>
                <a:gd name="f593" fmla="*/ 750258 f445 1"/>
                <a:gd name="f594" fmla="*/ 5987570 f444 1"/>
                <a:gd name="f595" fmla="*/ 335382 f445 1"/>
                <a:gd name="f596" fmla="*/ 5229279 f444 1"/>
                <a:gd name="f597" fmla="*/ 79351 f445 1"/>
                <a:gd name="f598" fmla="*/ 4403854 f444 1"/>
                <a:gd name="f599" fmla="*/ 16007 f445 1"/>
                <a:gd name="f600" fmla="*/ 3975723 f444 1"/>
                <a:gd name="f601" fmla="*/ 871 f445 1"/>
                <a:gd name="f602" fmla="*/ 3543362 f444 1"/>
                <a:gd name="f603" fmla="*/ 32519 f445 1"/>
                <a:gd name="f604" fmla="*/ 3112085 f444 1"/>
                <a:gd name="f605" fmla="*/ 108502 f445 1"/>
                <a:gd name="f606" fmla="*/ 2686511 f444 1"/>
                <a:gd name="f607" fmla="*/ 378239 f445 1"/>
                <a:gd name="f608" fmla="*/ 1865955 f444 1"/>
                <a:gd name="f609" fmla="*/ 1343701 f445 1"/>
                <a:gd name="f610" fmla="*/ 431508 f444 1"/>
                <a:gd name="f611" fmla="*/ 1661853 f445 1"/>
                <a:gd name="f612" fmla="*/ 130268 f444 1"/>
                <a:gd name="f613" fmla="+- f446 0 f1"/>
                <a:gd name="f614" fmla="*/ f449 1 9107210"/>
                <a:gd name="f615" fmla="*/ f450 1 6858000"/>
                <a:gd name="f616" fmla="*/ f451 1 9107210"/>
                <a:gd name="f617" fmla="*/ f452 1 9107210"/>
                <a:gd name="f618" fmla="*/ f453 1 6858000"/>
                <a:gd name="f619" fmla="*/ f454 1 9107210"/>
                <a:gd name="f620" fmla="*/ f455 1 6858000"/>
                <a:gd name="f621" fmla="*/ f456 1 9107210"/>
                <a:gd name="f622" fmla="*/ f457 1 6858000"/>
                <a:gd name="f623" fmla="*/ f458 1 9107210"/>
                <a:gd name="f624" fmla="*/ f459 1 6858000"/>
                <a:gd name="f625" fmla="*/ f460 1 9107210"/>
                <a:gd name="f626" fmla="*/ f461 1 6858000"/>
                <a:gd name="f627" fmla="*/ f462 1 9107210"/>
                <a:gd name="f628" fmla="*/ f463 1 6858000"/>
                <a:gd name="f629" fmla="*/ f464 1 9107210"/>
                <a:gd name="f630" fmla="*/ f465 1 6858000"/>
                <a:gd name="f631" fmla="*/ f466 1 9107210"/>
                <a:gd name="f632" fmla="*/ f467 1 6858000"/>
                <a:gd name="f633" fmla="*/ f468 1 9107210"/>
                <a:gd name="f634" fmla="*/ f469 1 6858000"/>
                <a:gd name="f635" fmla="*/ f470 1 9107210"/>
                <a:gd name="f636" fmla="*/ f471 1 6858000"/>
                <a:gd name="f637" fmla="*/ f472 1 9107210"/>
                <a:gd name="f638" fmla="*/ f473 1 6858000"/>
                <a:gd name="f639" fmla="*/ f474 1 9107210"/>
                <a:gd name="f640" fmla="*/ f475 1 6858000"/>
                <a:gd name="f641" fmla="*/ f476 1 9107210"/>
                <a:gd name="f642" fmla="*/ f477 1 6858000"/>
                <a:gd name="f643" fmla="*/ f478 1 9107210"/>
                <a:gd name="f644" fmla="*/ f479 1 6858000"/>
                <a:gd name="f645" fmla="*/ f480 1 9107210"/>
                <a:gd name="f646" fmla="*/ f481 1 6858000"/>
                <a:gd name="f647" fmla="*/ f482 1 9107210"/>
                <a:gd name="f648" fmla="*/ f483 1 6858000"/>
                <a:gd name="f649" fmla="*/ f484 1 9107210"/>
                <a:gd name="f650" fmla="*/ f485 1 6858000"/>
                <a:gd name="f651" fmla="*/ f486 1 9107210"/>
                <a:gd name="f652" fmla="*/ f487 1 6858000"/>
                <a:gd name="f653" fmla="*/ f488 1 9107210"/>
                <a:gd name="f654" fmla="*/ f489 1 6858000"/>
                <a:gd name="f655" fmla="*/ f490 1 9107210"/>
                <a:gd name="f656" fmla="*/ f491 1 6858000"/>
                <a:gd name="f657" fmla="*/ f492 1 9107210"/>
                <a:gd name="f658" fmla="*/ f493 1 6858000"/>
                <a:gd name="f659" fmla="*/ f494 1 9107210"/>
                <a:gd name="f660" fmla="*/ f495 1 6858000"/>
                <a:gd name="f661" fmla="*/ f496 1 9107210"/>
                <a:gd name="f662" fmla="*/ f497 1 6858000"/>
                <a:gd name="f663" fmla="*/ f498 1 9107210"/>
                <a:gd name="f664" fmla="*/ f499 1 6858000"/>
                <a:gd name="f665" fmla="*/ f500 1 9107210"/>
                <a:gd name="f666" fmla="*/ f501 1 6858000"/>
                <a:gd name="f667" fmla="*/ f502 1 9107210"/>
                <a:gd name="f668" fmla="*/ f503 1 6858000"/>
                <a:gd name="f669" fmla="*/ f504 1 9107210"/>
                <a:gd name="f670" fmla="*/ f505 1 6858000"/>
                <a:gd name="f671" fmla="*/ f506 1 9107210"/>
                <a:gd name="f672" fmla="*/ f507 1 9107210"/>
                <a:gd name="f673" fmla="*/ f508 1 6858000"/>
                <a:gd name="f674" fmla="*/ f509 1 9107210"/>
                <a:gd name="f675" fmla="*/ f510 1 6858000"/>
                <a:gd name="f676" fmla="*/ f511 1 9107210"/>
                <a:gd name="f677" fmla="*/ f512 1 6858000"/>
                <a:gd name="f678" fmla="*/ f513 1 9107210"/>
                <a:gd name="f679" fmla="*/ f514 1 6858000"/>
                <a:gd name="f680" fmla="*/ f515 1 9107210"/>
                <a:gd name="f681" fmla="*/ f516 1 6858000"/>
                <a:gd name="f682" fmla="*/ f517 1 9107210"/>
                <a:gd name="f683" fmla="*/ f518 1 6858000"/>
                <a:gd name="f684" fmla="*/ f519 1 9107210"/>
                <a:gd name="f685" fmla="*/ f520 1 6858000"/>
                <a:gd name="f686" fmla="*/ f521 1 9107210"/>
                <a:gd name="f687" fmla="*/ f522 1 6858000"/>
                <a:gd name="f688" fmla="*/ f523 1 9107210"/>
                <a:gd name="f689" fmla="*/ f524 1 6858000"/>
                <a:gd name="f690" fmla="*/ f525 1 9107210"/>
                <a:gd name="f691" fmla="*/ f526 1 6858000"/>
                <a:gd name="f692" fmla="*/ f527 1 9107210"/>
                <a:gd name="f693" fmla="*/ f528 1 6858000"/>
                <a:gd name="f694" fmla="*/ f529 1 9107210"/>
                <a:gd name="f695" fmla="*/ f530 1 6858000"/>
                <a:gd name="f696" fmla="*/ f531 1 9107210"/>
                <a:gd name="f697" fmla="*/ f532 1 6858000"/>
                <a:gd name="f698" fmla="*/ f533 1 9107210"/>
                <a:gd name="f699" fmla="*/ f534 1 6858000"/>
                <a:gd name="f700" fmla="*/ f535 1 9107210"/>
                <a:gd name="f701" fmla="*/ f536 1 6858000"/>
                <a:gd name="f702" fmla="*/ f537 1 9107210"/>
                <a:gd name="f703" fmla="*/ f538 1 6858000"/>
                <a:gd name="f704" fmla="*/ f539 1 9107210"/>
                <a:gd name="f705" fmla="*/ f540 1 6858000"/>
                <a:gd name="f706" fmla="*/ f541 1 9107210"/>
                <a:gd name="f707" fmla="*/ f542 1 6858000"/>
                <a:gd name="f708" fmla="*/ f543 1 9107210"/>
                <a:gd name="f709" fmla="*/ f544 1 6858000"/>
                <a:gd name="f710" fmla="*/ f545 1 9107210"/>
                <a:gd name="f711" fmla="*/ f546 1 6858000"/>
                <a:gd name="f712" fmla="*/ f547 1 9107210"/>
                <a:gd name="f713" fmla="*/ f548 1 6858000"/>
                <a:gd name="f714" fmla="*/ f549 1 9107210"/>
                <a:gd name="f715" fmla="*/ f550 1 6858000"/>
                <a:gd name="f716" fmla="*/ f551 1 9107210"/>
                <a:gd name="f717" fmla="*/ f552 1 6858000"/>
                <a:gd name="f718" fmla="*/ f553 1 9107210"/>
                <a:gd name="f719" fmla="*/ f554 1 6858000"/>
                <a:gd name="f720" fmla="*/ f555 1 9107210"/>
                <a:gd name="f721" fmla="*/ f556 1 9107210"/>
                <a:gd name="f722" fmla="*/ f557 1 9107210"/>
                <a:gd name="f723" fmla="*/ f558 1 6858000"/>
                <a:gd name="f724" fmla="*/ f559 1 9107210"/>
                <a:gd name="f725" fmla="*/ f560 1 6858000"/>
                <a:gd name="f726" fmla="*/ f561 1 9107210"/>
                <a:gd name="f727" fmla="*/ f562 1 6858000"/>
                <a:gd name="f728" fmla="*/ f563 1 9107210"/>
                <a:gd name="f729" fmla="*/ f564 1 6858000"/>
                <a:gd name="f730" fmla="*/ f565 1 9107210"/>
                <a:gd name="f731" fmla="*/ f566 1 6858000"/>
                <a:gd name="f732" fmla="*/ f567 1 9107210"/>
                <a:gd name="f733" fmla="*/ f568 1 6858000"/>
                <a:gd name="f734" fmla="*/ f569 1 9107210"/>
                <a:gd name="f735" fmla="*/ f570 1 6858000"/>
                <a:gd name="f736" fmla="*/ f571 1 9107210"/>
                <a:gd name="f737" fmla="*/ f572 1 6858000"/>
                <a:gd name="f738" fmla="*/ f573 1 9107210"/>
                <a:gd name="f739" fmla="*/ f574 1 6858000"/>
                <a:gd name="f740" fmla="*/ f575 1 9107210"/>
                <a:gd name="f741" fmla="*/ f576 1 6858000"/>
                <a:gd name="f742" fmla="*/ f577 1 9107210"/>
                <a:gd name="f743" fmla="*/ f578 1 6858000"/>
                <a:gd name="f744" fmla="*/ f579 1 9107210"/>
                <a:gd name="f745" fmla="*/ f580 1 6858000"/>
                <a:gd name="f746" fmla="*/ f581 1 9107210"/>
                <a:gd name="f747" fmla="*/ f582 1 6858000"/>
                <a:gd name="f748" fmla="*/ f583 1 9107210"/>
                <a:gd name="f749" fmla="*/ f584 1 6858000"/>
                <a:gd name="f750" fmla="*/ f585 1 9107210"/>
                <a:gd name="f751" fmla="*/ f586 1 6858000"/>
                <a:gd name="f752" fmla="*/ f587 1 9107210"/>
                <a:gd name="f753" fmla="*/ f588 1 6858000"/>
                <a:gd name="f754" fmla="*/ f589 1 9107210"/>
                <a:gd name="f755" fmla="*/ f590 1 9107210"/>
                <a:gd name="f756" fmla="*/ f591 1 9107210"/>
                <a:gd name="f757" fmla="*/ f592 1 6858000"/>
                <a:gd name="f758" fmla="*/ f593 1 9107210"/>
                <a:gd name="f759" fmla="*/ f594 1 6858000"/>
                <a:gd name="f760" fmla="*/ f595 1 9107210"/>
                <a:gd name="f761" fmla="*/ f596 1 6858000"/>
                <a:gd name="f762" fmla="*/ f597 1 9107210"/>
                <a:gd name="f763" fmla="*/ f598 1 6858000"/>
                <a:gd name="f764" fmla="*/ f599 1 9107210"/>
                <a:gd name="f765" fmla="*/ f600 1 6858000"/>
                <a:gd name="f766" fmla="*/ f601 1 9107210"/>
                <a:gd name="f767" fmla="*/ f602 1 6858000"/>
                <a:gd name="f768" fmla="*/ f603 1 9107210"/>
                <a:gd name="f769" fmla="*/ f604 1 6858000"/>
                <a:gd name="f770" fmla="*/ f605 1 9107210"/>
                <a:gd name="f771" fmla="*/ f606 1 6858000"/>
                <a:gd name="f772" fmla="*/ f607 1 9107210"/>
                <a:gd name="f773" fmla="*/ f608 1 6858000"/>
                <a:gd name="f774" fmla="*/ f609 1 9107210"/>
                <a:gd name="f775" fmla="*/ f610 1 6858000"/>
                <a:gd name="f776" fmla="*/ f611 1 9107210"/>
                <a:gd name="f777" fmla="*/ f612 1 6858000"/>
                <a:gd name="f778" fmla="*/ f440 1 f447"/>
                <a:gd name="f779" fmla="*/ f441 1 f447"/>
                <a:gd name="f780" fmla="*/ f440 1 f448"/>
                <a:gd name="f781" fmla="*/ f442 1 f448"/>
                <a:gd name="f782" fmla="*/ f614 1 f447"/>
                <a:gd name="f783" fmla="*/ f615 1 f448"/>
                <a:gd name="f784" fmla="*/ f616 1 f447"/>
                <a:gd name="f785" fmla="*/ f617 1 f447"/>
                <a:gd name="f786" fmla="*/ f618 1 f448"/>
                <a:gd name="f787" fmla="*/ f619 1 f447"/>
                <a:gd name="f788" fmla="*/ f620 1 f448"/>
                <a:gd name="f789" fmla="*/ f621 1 f447"/>
                <a:gd name="f790" fmla="*/ f622 1 f448"/>
                <a:gd name="f791" fmla="*/ f623 1 f447"/>
                <a:gd name="f792" fmla="*/ f624 1 f448"/>
                <a:gd name="f793" fmla="*/ f625 1 f447"/>
                <a:gd name="f794" fmla="*/ f626 1 f448"/>
                <a:gd name="f795" fmla="*/ f627 1 f447"/>
                <a:gd name="f796" fmla="*/ f628 1 f448"/>
                <a:gd name="f797" fmla="*/ f629 1 f447"/>
                <a:gd name="f798" fmla="*/ f630 1 f448"/>
                <a:gd name="f799" fmla="*/ f631 1 f447"/>
                <a:gd name="f800" fmla="*/ f632 1 f448"/>
                <a:gd name="f801" fmla="*/ f633 1 f447"/>
                <a:gd name="f802" fmla="*/ f634 1 f448"/>
                <a:gd name="f803" fmla="*/ f635 1 f447"/>
                <a:gd name="f804" fmla="*/ f636 1 f448"/>
                <a:gd name="f805" fmla="*/ f637 1 f447"/>
                <a:gd name="f806" fmla="*/ f638 1 f448"/>
                <a:gd name="f807" fmla="*/ f639 1 f447"/>
                <a:gd name="f808" fmla="*/ f640 1 f448"/>
                <a:gd name="f809" fmla="*/ f641 1 f447"/>
                <a:gd name="f810" fmla="*/ f642 1 f448"/>
                <a:gd name="f811" fmla="*/ f643 1 f447"/>
                <a:gd name="f812" fmla="*/ f644 1 f448"/>
                <a:gd name="f813" fmla="*/ f645 1 f447"/>
                <a:gd name="f814" fmla="*/ f646 1 f448"/>
                <a:gd name="f815" fmla="*/ f647 1 f447"/>
                <a:gd name="f816" fmla="*/ f648 1 f448"/>
                <a:gd name="f817" fmla="*/ f649 1 f447"/>
                <a:gd name="f818" fmla="*/ f650 1 f448"/>
                <a:gd name="f819" fmla="*/ f651 1 f447"/>
                <a:gd name="f820" fmla="*/ f652 1 f448"/>
                <a:gd name="f821" fmla="*/ f653 1 f447"/>
                <a:gd name="f822" fmla="*/ f654 1 f448"/>
                <a:gd name="f823" fmla="*/ f655 1 f447"/>
                <a:gd name="f824" fmla="*/ f656 1 f448"/>
                <a:gd name="f825" fmla="*/ f657 1 f447"/>
                <a:gd name="f826" fmla="*/ f658 1 f448"/>
                <a:gd name="f827" fmla="*/ f659 1 f447"/>
                <a:gd name="f828" fmla="*/ f660 1 f448"/>
                <a:gd name="f829" fmla="*/ f661 1 f447"/>
                <a:gd name="f830" fmla="*/ f662 1 f448"/>
                <a:gd name="f831" fmla="*/ f663 1 f447"/>
                <a:gd name="f832" fmla="*/ f664 1 f448"/>
                <a:gd name="f833" fmla="*/ f665 1 f447"/>
                <a:gd name="f834" fmla="*/ f666 1 f448"/>
                <a:gd name="f835" fmla="*/ f667 1 f447"/>
                <a:gd name="f836" fmla="*/ f668 1 f448"/>
                <a:gd name="f837" fmla="*/ f669 1 f447"/>
                <a:gd name="f838" fmla="*/ f670 1 f448"/>
                <a:gd name="f839" fmla="*/ f671 1 f447"/>
                <a:gd name="f840" fmla="*/ f672 1 f447"/>
                <a:gd name="f841" fmla="*/ f673 1 f448"/>
                <a:gd name="f842" fmla="*/ f674 1 f447"/>
                <a:gd name="f843" fmla="*/ f675 1 f448"/>
                <a:gd name="f844" fmla="*/ f676 1 f447"/>
                <a:gd name="f845" fmla="*/ f677 1 f448"/>
                <a:gd name="f846" fmla="*/ f678 1 f447"/>
                <a:gd name="f847" fmla="*/ f679 1 f448"/>
                <a:gd name="f848" fmla="*/ f680 1 f447"/>
                <a:gd name="f849" fmla="*/ f681 1 f448"/>
                <a:gd name="f850" fmla="*/ f682 1 f447"/>
                <a:gd name="f851" fmla="*/ f683 1 f448"/>
                <a:gd name="f852" fmla="*/ f684 1 f447"/>
                <a:gd name="f853" fmla="*/ f685 1 f448"/>
                <a:gd name="f854" fmla="*/ f686 1 f447"/>
                <a:gd name="f855" fmla="*/ f687 1 f448"/>
                <a:gd name="f856" fmla="*/ f688 1 f447"/>
                <a:gd name="f857" fmla="*/ f689 1 f448"/>
                <a:gd name="f858" fmla="*/ f690 1 f447"/>
                <a:gd name="f859" fmla="*/ f691 1 f448"/>
                <a:gd name="f860" fmla="*/ f692 1 f447"/>
                <a:gd name="f861" fmla="*/ f693 1 f448"/>
                <a:gd name="f862" fmla="*/ f694 1 f447"/>
                <a:gd name="f863" fmla="*/ f695 1 f448"/>
                <a:gd name="f864" fmla="*/ f696 1 f447"/>
                <a:gd name="f865" fmla="*/ f697 1 f448"/>
                <a:gd name="f866" fmla="*/ f698 1 f447"/>
                <a:gd name="f867" fmla="*/ f699 1 f448"/>
                <a:gd name="f868" fmla="*/ f700 1 f447"/>
                <a:gd name="f869" fmla="*/ f701 1 f448"/>
                <a:gd name="f870" fmla="*/ f702 1 f447"/>
                <a:gd name="f871" fmla="*/ f703 1 f448"/>
                <a:gd name="f872" fmla="*/ f704 1 f447"/>
                <a:gd name="f873" fmla="*/ f705 1 f448"/>
                <a:gd name="f874" fmla="*/ f706 1 f447"/>
                <a:gd name="f875" fmla="*/ f707 1 f448"/>
                <a:gd name="f876" fmla="*/ f708 1 f447"/>
                <a:gd name="f877" fmla="*/ f709 1 f448"/>
                <a:gd name="f878" fmla="*/ f710 1 f447"/>
                <a:gd name="f879" fmla="*/ f711 1 f448"/>
                <a:gd name="f880" fmla="*/ f712 1 f447"/>
                <a:gd name="f881" fmla="*/ f713 1 f448"/>
                <a:gd name="f882" fmla="*/ f714 1 f447"/>
                <a:gd name="f883" fmla="*/ f715 1 f448"/>
                <a:gd name="f884" fmla="*/ f716 1 f447"/>
                <a:gd name="f885" fmla="*/ f717 1 f448"/>
                <a:gd name="f886" fmla="*/ f718 1 f447"/>
                <a:gd name="f887" fmla="*/ f719 1 f448"/>
                <a:gd name="f888" fmla="*/ f720 1 f447"/>
                <a:gd name="f889" fmla="*/ f721 1 f447"/>
                <a:gd name="f890" fmla="*/ f722 1 f447"/>
                <a:gd name="f891" fmla="*/ f723 1 f448"/>
                <a:gd name="f892" fmla="*/ f724 1 f447"/>
                <a:gd name="f893" fmla="*/ f725 1 f448"/>
                <a:gd name="f894" fmla="*/ f726 1 f447"/>
                <a:gd name="f895" fmla="*/ f727 1 f448"/>
                <a:gd name="f896" fmla="*/ f728 1 f447"/>
                <a:gd name="f897" fmla="*/ f729 1 f448"/>
                <a:gd name="f898" fmla="*/ f730 1 f447"/>
                <a:gd name="f899" fmla="*/ f731 1 f448"/>
                <a:gd name="f900" fmla="*/ f732 1 f447"/>
                <a:gd name="f901" fmla="*/ f733 1 f448"/>
                <a:gd name="f902" fmla="*/ f734 1 f447"/>
                <a:gd name="f903" fmla="*/ f735 1 f448"/>
                <a:gd name="f904" fmla="*/ f736 1 f447"/>
                <a:gd name="f905" fmla="*/ f737 1 f448"/>
                <a:gd name="f906" fmla="*/ f738 1 f447"/>
                <a:gd name="f907" fmla="*/ f739 1 f448"/>
                <a:gd name="f908" fmla="*/ f740 1 f447"/>
                <a:gd name="f909" fmla="*/ f741 1 f448"/>
                <a:gd name="f910" fmla="*/ f742 1 f447"/>
                <a:gd name="f911" fmla="*/ f743 1 f448"/>
                <a:gd name="f912" fmla="*/ f744 1 f447"/>
                <a:gd name="f913" fmla="*/ f745 1 f448"/>
                <a:gd name="f914" fmla="*/ f746 1 f447"/>
                <a:gd name="f915" fmla="*/ f747 1 f448"/>
                <a:gd name="f916" fmla="*/ f748 1 f447"/>
                <a:gd name="f917" fmla="*/ f749 1 f448"/>
                <a:gd name="f918" fmla="*/ f750 1 f447"/>
                <a:gd name="f919" fmla="*/ f751 1 f448"/>
                <a:gd name="f920" fmla="*/ f752 1 f447"/>
                <a:gd name="f921" fmla="*/ f753 1 f448"/>
                <a:gd name="f922" fmla="*/ f754 1 f447"/>
                <a:gd name="f923" fmla="*/ f755 1 f447"/>
                <a:gd name="f924" fmla="*/ f756 1 f447"/>
                <a:gd name="f925" fmla="*/ f757 1 f448"/>
                <a:gd name="f926" fmla="*/ f758 1 f447"/>
                <a:gd name="f927" fmla="*/ f759 1 f448"/>
                <a:gd name="f928" fmla="*/ f760 1 f447"/>
                <a:gd name="f929" fmla="*/ f761 1 f448"/>
                <a:gd name="f930" fmla="*/ f762 1 f447"/>
                <a:gd name="f931" fmla="*/ f763 1 f448"/>
                <a:gd name="f932" fmla="*/ f764 1 f447"/>
                <a:gd name="f933" fmla="*/ f765 1 f448"/>
                <a:gd name="f934" fmla="*/ f766 1 f447"/>
                <a:gd name="f935" fmla="*/ f767 1 f448"/>
                <a:gd name="f936" fmla="*/ f768 1 f447"/>
                <a:gd name="f937" fmla="*/ f769 1 f448"/>
                <a:gd name="f938" fmla="*/ f770 1 f447"/>
                <a:gd name="f939" fmla="*/ f771 1 f448"/>
                <a:gd name="f940" fmla="*/ f772 1 f447"/>
                <a:gd name="f941" fmla="*/ f773 1 f448"/>
                <a:gd name="f942" fmla="*/ f774 1 f447"/>
                <a:gd name="f943" fmla="*/ f775 1 f448"/>
                <a:gd name="f944" fmla="*/ f776 1 f447"/>
                <a:gd name="f945" fmla="*/ f777 1 f448"/>
                <a:gd name="f946" fmla="*/ f778 f438 1"/>
                <a:gd name="f947" fmla="*/ f779 f438 1"/>
                <a:gd name="f948" fmla="*/ f781 f439 1"/>
                <a:gd name="f949" fmla="*/ f780 f439 1"/>
                <a:gd name="f950" fmla="*/ f782 f438 1"/>
                <a:gd name="f951" fmla="*/ f783 f439 1"/>
                <a:gd name="f952" fmla="*/ f784 f438 1"/>
                <a:gd name="f953" fmla="*/ f785 f438 1"/>
                <a:gd name="f954" fmla="*/ f786 f439 1"/>
                <a:gd name="f955" fmla="*/ f787 f438 1"/>
                <a:gd name="f956" fmla="*/ f788 f439 1"/>
                <a:gd name="f957" fmla="*/ f789 f438 1"/>
                <a:gd name="f958" fmla="*/ f790 f439 1"/>
                <a:gd name="f959" fmla="*/ f791 f438 1"/>
                <a:gd name="f960" fmla="*/ f792 f439 1"/>
                <a:gd name="f961" fmla="*/ f793 f438 1"/>
                <a:gd name="f962" fmla="*/ f794 f439 1"/>
                <a:gd name="f963" fmla="*/ f795 f438 1"/>
                <a:gd name="f964" fmla="*/ f796 f439 1"/>
                <a:gd name="f965" fmla="*/ f797 f438 1"/>
                <a:gd name="f966" fmla="*/ f798 f439 1"/>
                <a:gd name="f967" fmla="*/ f799 f438 1"/>
                <a:gd name="f968" fmla="*/ f800 f439 1"/>
                <a:gd name="f969" fmla="*/ f801 f438 1"/>
                <a:gd name="f970" fmla="*/ f802 f439 1"/>
                <a:gd name="f971" fmla="*/ f803 f438 1"/>
                <a:gd name="f972" fmla="*/ f804 f439 1"/>
                <a:gd name="f973" fmla="*/ f805 f438 1"/>
                <a:gd name="f974" fmla="*/ f806 f439 1"/>
                <a:gd name="f975" fmla="*/ f807 f438 1"/>
                <a:gd name="f976" fmla="*/ f808 f439 1"/>
                <a:gd name="f977" fmla="*/ f809 f438 1"/>
                <a:gd name="f978" fmla="*/ f810 f439 1"/>
                <a:gd name="f979" fmla="*/ f811 f438 1"/>
                <a:gd name="f980" fmla="*/ f812 f439 1"/>
                <a:gd name="f981" fmla="*/ f813 f438 1"/>
                <a:gd name="f982" fmla="*/ f814 f439 1"/>
                <a:gd name="f983" fmla="*/ f815 f438 1"/>
                <a:gd name="f984" fmla="*/ f816 f439 1"/>
                <a:gd name="f985" fmla="*/ f817 f438 1"/>
                <a:gd name="f986" fmla="*/ f818 f439 1"/>
                <a:gd name="f987" fmla="*/ f819 f438 1"/>
                <a:gd name="f988" fmla="*/ f820 f439 1"/>
                <a:gd name="f989" fmla="*/ f821 f438 1"/>
                <a:gd name="f990" fmla="*/ f822 f439 1"/>
                <a:gd name="f991" fmla="*/ f823 f438 1"/>
                <a:gd name="f992" fmla="*/ f824 f439 1"/>
                <a:gd name="f993" fmla="*/ f825 f438 1"/>
                <a:gd name="f994" fmla="*/ f826 f439 1"/>
                <a:gd name="f995" fmla="*/ f827 f438 1"/>
                <a:gd name="f996" fmla="*/ f828 f439 1"/>
                <a:gd name="f997" fmla="*/ f829 f438 1"/>
                <a:gd name="f998" fmla="*/ f830 f439 1"/>
                <a:gd name="f999" fmla="*/ f831 f438 1"/>
                <a:gd name="f1000" fmla="*/ f832 f439 1"/>
                <a:gd name="f1001" fmla="*/ f833 f438 1"/>
                <a:gd name="f1002" fmla="*/ f834 f439 1"/>
                <a:gd name="f1003" fmla="*/ f835 f438 1"/>
                <a:gd name="f1004" fmla="*/ f836 f439 1"/>
                <a:gd name="f1005" fmla="*/ f837 f438 1"/>
                <a:gd name="f1006" fmla="*/ f838 f439 1"/>
                <a:gd name="f1007" fmla="*/ f839 f438 1"/>
                <a:gd name="f1008" fmla="*/ f840 f438 1"/>
                <a:gd name="f1009" fmla="*/ f841 f439 1"/>
                <a:gd name="f1010" fmla="*/ f842 f438 1"/>
                <a:gd name="f1011" fmla="*/ f843 f439 1"/>
                <a:gd name="f1012" fmla="*/ f844 f438 1"/>
                <a:gd name="f1013" fmla="*/ f845 f439 1"/>
                <a:gd name="f1014" fmla="*/ f846 f438 1"/>
                <a:gd name="f1015" fmla="*/ f847 f439 1"/>
                <a:gd name="f1016" fmla="*/ f848 f438 1"/>
                <a:gd name="f1017" fmla="*/ f849 f439 1"/>
                <a:gd name="f1018" fmla="*/ f850 f438 1"/>
                <a:gd name="f1019" fmla="*/ f851 f439 1"/>
                <a:gd name="f1020" fmla="*/ f852 f438 1"/>
                <a:gd name="f1021" fmla="*/ f853 f439 1"/>
                <a:gd name="f1022" fmla="*/ f854 f438 1"/>
                <a:gd name="f1023" fmla="*/ f855 f439 1"/>
                <a:gd name="f1024" fmla="*/ f856 f438 1"/>
                <a:gd name="f1025" fmla="*/ f857 f439 1"/>
                <a:gd name="f1026" fmla="*/ f858 f438 1"/>
                <a:gd name="f1027" fmla="*/ f859 f439 1"/>
                <a:gd name="f1028" fmla="*/ f860 f438 1"/>
                <a:gd name="f1029" fmla="*/ f861 f439 1"/>
                <a:gd name="f1030" fmla="*/ f862 f438 1"/>
                <a:gd name="f1031" fmla="*/ f863 f439 1"/>
                <a:gd name="f1032" fmla="*/ f864 f438 1"/>
                <a:gd name="f1033" fmla="*/ f865 f439 1"/>
                <a:gd name="f1034" fmla="*/ f866 f438 1"/>
                <a:gd name="f1035" fmla="*/ f867 f439 1"/>
                <a:gd name="f1036" fmla="*/ f868 f438 1"/>
                <a:gd name="f1037" fmla="*/ f869 f439 1"/>
                <a:gd name="f1038" fmla="*/ f870 f438 1"/>
                <a:gd name="f1039" fmla="*/ f871 f439 1"/>
                <a:gd name="f1040" fmla="*/ f872 f438 1"/>
                <a:gd name="f1041" fmla="*/ f873 f439 1"/>
                <a:gd name="f1042" fmla="*/ f874 f438 1"/>
                <a:gd name="f1043" fmla="*/ f875 f439 1"/>
                <a:gd name="f1044" fmla="*/ f876 f438 1"/>
                <a:gd name="f1045" fmla="*/ f877 f439 1"/>
                <a:gd name="f1046" fmla="*/ f878 f438 1"/>
                <a:gd name="f1047" fmla="*/ f879 f439 1"/>
                <a:gd name="f1048" fmla="*/ f880 f438 1"/>
                <a:gd name="f1049" fmla="*/ f881 f439 1"/>
                <a:gd name="f1050" fmla="*/ f882 f438 1"/>
                <a:gd name="f1051" fmla="*/ f883 f439 1"/>
                <a:gd name="f1052" fmla="*/ f884 f438 1"/>
                <a:gd name="f1053" fmla="*/ f885 f439 1"/>
                <a:gd name="f1054" fmla="*/ f886 f438 1"/>
                <a:gd name="f1055" fmla="*/ f887 f439 1"/>
                <a:gd name="f1056" fmla="*/ f888 f438 1"/>
                <a:gd name="f1057" fmla="*/ f889 f438 1"/>
                <a:gd name="f1058" fmla="*/ f890 f438 1"/>
                <a:gd name="f1059" fmla="*/ f891 f439 1"/>
                <a:gd name="f1060" fmla="*/ f892 f438 1"/>
                <a:gd name="f1061" fmla="*/ f893 f439 1"/>
                <a:gd name="f1062" fmla="*/ f894 f438 1"/>
                <a:gd name="f1063" fmla="*/ f895 f439 1"/>
                <a:gd name="f1064" fmla="*/ f896 f438 1"/>
                <a:gd name="f1065" fmla="*/ f897 f439 1"/>
                <a:gd name="f1066" fmla="*/ f898 f438 1"/>
                <a:gd name="f1067" fmla="*/ f899 f439 1"/>
                <a:gd name="f1068" fmla="*/ f900 f438 1"/>
                <a:gd name="f1069" fmla="*/ f901 f439 1"/>
                <a:gd name="f1070" fmla="*/ f902 f438 1"/>
                <a:gd name="f1071" fmla="*/ f903 f439 1"/>
                <a:gd name="f1072" fmla="*/ f904 f438 1"/>
                <a:gd name="f1073" fmla="*/ f905 f439 1"/>
                <a:gd name="f1074" fmla="*/ f906 f438 1"/>
                <a:gd name="f1075" fmla="*/ f907 f439 1"/>
                <a:gd name="f1076" fmla="*/ f908 f438 1"/>
                <a:gd name="f1077" fmla="*/ f909 f439 1"/>
                <a:gd name="f1078" fmla="*/ f910 f438 1"/>
                <a:gd name="f1079" fmla="*/ f911 f439 1"/>
                <a:gd name="f1080" fmla="*/ f912 f438 1"/>
                <a:gd name="f1081" fmla="*/ f913 f439 1"/>
                <a:gd name="f1082" fmla="*/ f914 f438 1"/>
                <a:gd name="f1083" fmla="*/ f915 f439 1"/>
                <a:gd name="f1084" fmla="*/ f916 f438 1"/>
                <a:gd name="f1085" fmla="*/ f917 f439 1"/>
                <a:gd name="f1086" fmla="*/ f918 f438 1"/>
                <a:gd name="f1087" fmla="*/ f919 f439 1"/>
                <a:gd name="f1088" fmla="*/ f920 f438 1"/>
                <a:gd name="f1089" fmla="*/ f921 f439 1"/>
                <a:gd name="f1090" fmla="*/ f922 f438 1"/>
                <a:gd name="f1091" fmla="*/ f923 f438 1"/>
                <a:gd name="f1092" fmla="*/ f924 f438 1"/>
                <a:gd name="f1093" fmla="*/ f925 f439 1"/>
                <a:gd name="f1094" fmla="*/ f926 f438 1"/>
                <a:gd name="f1095" fmla="*/ f927 f439 1"/>
                <a:gd name="f1096" fmla="*/ f928 f438 1"/>
                <a:gd name="f1097" fmla="*/ f929 f439 1"/>
                <a:gd name="f1098" fmla="*/ f930 f438 1"/>
                <a:gd name="f1099" fmla="*/ f931 f439 1"/>
                <a:gd name="f1100" fmla="*/ f932 f438 1"/>
                <a:gd name="f1101" fmla="*/ f933 f439 1"/>
                <a:gd name="f1102" fmla="*/ f934 f438 1"/>
                <a:gd name="f1103" fmla="*/ f935 f439 1"/>
                <a:gd name="f1104" fmla="*/ f936 f438 1"/>
                <a:gd name="f1105" fmla="*/ f937 f439 1"/>
                <a:gd name="f1106" fmla="*/ f938 f438 1"/>
                <a:gd name="f1107" fmla="*/ f939 f439 1"/>
                <a:gd name="f1108" fmla="*/ f940 f438 1"/>
                <a:gd name="f1109" fmla="*/ f941 f439 1"/>
                <a:gd name="f1110" fmla="*/ f942 f438 1"/>
                <a:gd name="f1111" fmla="*/ f943 f439 1"/>
                <a:gd name="f1112" fmla="*/ f944 f438 1"/>
                <a:gd name="f1113" fmla="*/ f945 f439 1"/>
              </a:gdLst>
              <a:ahLst/>
              <a:cxnLst>
                <a:cxn ang="3cd4">
                  <a:pos x="hc" y="t"/>
                </a:cxn>
                <a:cxn ang="0">
                  <a:pos x="r" y="vc"/>
                </a:cxn>
                <a:cxn ang="cd4">
                  <a:pos x="hc" y="b"/>
                </a:cxn>
                <a:cxn ang="cd2">
                  <a:pos x="l" y="vc"/>
                </a:cxn>
                <a:cxn ang="f613">
                  <a:pos x="f950" y="f951"/>
                </a:cxn>
                <a:cxn ang="f613">
                  <a:pos x="f952" y="f951"/>
                </a:cxn>
                <a:cxn ang="f613">
                  <a:pos x="f953" y="f954"/>
                </a:cxn>
                <a:cxn ang="f613">
                  <a:pos x="f955" y="f956"/>
                </a:cxn>
                <a:cxn ang="f613">
                  <a:pos x="f957" y="f958"/>
                </a:cxn>
                <a:cxn ang="f613">
                  <a:pos x="f959" y="f960"/>
                </a:cxn>
                <a:cxn ang="f613">
                  <a:pos x="f961" y="f962"/>
                </a:cxn>
                <a:cxn ang="f613">
                  <a:pos x="f963" y="f964"/>
                </a:cxn>
                <a:cxn ang="f613">
                  <a:pos x="f965" y="f966"/>
                </a:cxn>
                <a:cxn ang="f613">
                  <a:pos x="f967" y="f968"/>
                </a:cxn>
                <a:cxn ang="f613">
                  <a:pos x="f969" y="f970"/>
                </a:cxn>
                <a:cxn ang="f613">
                  <a:pos x="f971" y="f972"/>
                </a:cxn>
                <a:cxn ang="f613">
                  <a:pos x="f973" y="f974"/>
                </a:cxn>
                <a:cxn ang="f613">
                  <a:pos x="f975" y="f976"/>
                </a:cxn>
                <a:cxn ang="f613">
                  <a:pos x="f977" y="f978"/>
                </a:cxn>
                <a:cxn ang="f613">
                  <a:pos x="f979" y="f980"/>
                </a:cxn>
                <a:cxn ang="f613">
                  <a:pos x="f981" y="f982"/>
                </a:cxn>
                <a:cxn ang="f613">
                  <a:pos x="f983" y="f984"/>
                </a:cxn>
                <a:cxn ang="f613">
                  <a:pos x="f985" y="f986"/>
                </a:cxn>
                <a:cxn ang="f613">
                  <a:pos x="f987" y="f988"/>
                </a:cxn>
                <a:cxn ang="f613">
                  <a:pos x="f989" y="f990"/>
                </a:cxn>
                <a:cxn ang="f613">
                  <a:pos x="f991" y="f992"/>
                </a:cxn>
                <a:cxn ang="f613">
                  <a:pos x="f993" y="f994"/>
                </a:cxn>
                <a:cxn ang="f613">
                  <a:pos x="f995" y="f996"/>
                </a:cxn>
                <a:cxn ang="f613">
                  <a:pos x="f997" y="f998"/>
                </a:cxn>
                <a:cxn ang="f613">
                  <a:pos x="f999" y="f1000"/>
                </a:cxn>
                <a:cxn ang="f613">
                  <a:pos x="f1001" y="f1002"/>
                </a:cxn>
                <a:cxn ang="f613">
                  <a:pos x="f1003" y="f1004"/>
                </a:cxn>
                <a:cxn ang="f613">
                  <a:pos x="f1005" y="f1006"/>
                </a:cxn>
                <a:cxn ang="f613">
                  <a:pos x="f1007" y="f1006"/>
                </a:cxn>
                <a:cxn ang="f613">
                  <a:pos x="f1008" y="f1009"/>
                </a:cxn>
                <a:cxn ang="f613">
                  <a:pos x="f1010" y="f1011"/>
                </a:cxn>
                <a:cxn ang="f613">
                  <a:pos x="f1012" y="f1013"/>
                </a:cxn>
                <a:cxn ang="f613">
                  <a:pos x="f1014" y="f1015"/>
                </a:cxn>
                <a:cxn ang="f613">
                  <a:pos x="f1016" y="f1017"/>
                </a:cxn>
                <a:cxn ang="f613">
                  <a:pos x="f1018" y="f1019"/>
                </a:cxn>
                <a:cxn ang="f613">
                  <a:pos x="f1020" y="f1021"/>
                </a:cxn>
                <a:cxn ang="f613">
                  <a:pos x="f1022" y="f1023"/>
                </a:cxn>
                <a:cxn ang="f613">
                  <a:pos x="f1024" y="f1025"/>
                </a:cxn>
                <a:cxn ang="f613">
                  <a:pos x="f1026" y="f1027"/>
                </a:cxn>
                <a:cxn ang="f613">
                  <a:pos x="f1028" y="f1029"/>
                </a:cxn>
                <a:cxn ang="f613">
                  <a:pos x="f1030" y="f1031"/>
                </a:cxn>
                <a:cxn ang="f613">
                  <a:pos x="f1032" y="f1033"/>
                </a:cxn>
                <a:cxn ang="f613">
                  <a:pos x="f1034" y="f1035"/>
                </a:cxn>
                <a:cxn ang="f613">
                  <a:pos x="f1036" y="f1037"/>
                </a:cxn>
                <a:cxn ang="f613">
                  <a:pos x="f1038" y="f1039"/>
                </a:cxn>
                <a:cxn ang="f613">
                  <a:pos x="f1040" y="f1041"/>
                </a:cxn>
                <a:cxn ang="f613">
                  <a:pos x="f1042" y="f1043"/>
                </a:cxn>
                <a:cxn ang="f613">
                  <a:pos x="f1044" y="f1045"/>
                </a:cxn>
                <a:cxn ang="f613">
                  <a:pos x="f1046" y="f1047"/>
                </a:cxn>
                <a:cxn ang="f613">
                  <a:pos x="f1048" y="f1049"/>
                </a:cxn>
                <a:cxn ang="f613">
                  <a:pos x="f1050" y="f1051"/>
                </a:cxn>
                <a:cxn ang="f613">
                  <a:pos x="f1052" y="f1053"/>
                </a:cxn>
                <a:cxn ang="f613">
                  <a:pos x="f1054" y="f1055"/>
                </a:cxn>
                <a:cxn ang="f613">
                  <a:pos x="f1056" y="f951"/>
                </a:cxn>
                <a:cxn ang="f613">
                  <a:pos x="f1057" y="f951"/>
                </a:cxn>
                <a:cxn ang="f613">
                  <a:pos x="f1058" y="f1059"/>
                </a:cxn>
                <a:cxn ang="f613">
                  <a:pos x="f1060" y="f1061"/>
                </a:cxn>
                <a:cxn ang="f613">
                  <a:pos x="f1062" y="f1063"/>
                </a:cxn>
                <a:cxn ang="f613">
                  <a:pos x="f1064" y="f1065"/>
                </a:cxn>
                <a:cxn ang="f613">
                  <a:pos x="f1066" y="f1067"/>
                </a:cxn>
                <a:cxn ang="f613">
                  <a:pos x="f1068" y="f1069"/>
                </a:cxn>
                <a:cxn ang="f613">
                  <a:pos x="f1070" y="f1071"/>
                </a:cxn>
                <a:cxn ang="f613">
                  <a:pos x="f1072" y="f1073"/>
                </a:cxn>
                <a:cxn ang="f613">
                  <a:pos x="f1074" y="f1075"/>
                </a:cxn>
                <a:cxn ang="f613">
                  <a:pos x="f1076" y="f1077"/>
                </a:cxn>
                <a:cxn ang="f613">
                  <a:pos x="f1078" y="f1079"/>
                </a:cxn>
                <a:cxn ang="f613">
                  <a:pos x="f1080" y="f1081"/>
                </a:cxn>
                <a:cxn ang="f613">
                  <a:pos x="f1082" y="f1083"/>
                </a:cxn>
                <a:cxn ang="f613">
                  <a:pos x="f1084" y="f1085"/>
                </a:cxn>
                <a:cxn ang="f613">
                  <a:pos x="f1086" y="f1087"/>
                </a:cxn>
                <a:cxn ang="f613">
                  <a:pos x="f1088" y="f1089"/>
                </a:cxn>
                <a:cxn ang="f613">
                  <a:pos x="f1090" y="f1006"/>
                </a:cxn>
                <a:cxn ang="f613">
                  <a:pos x="f1091" y="f1006"/>
                </a:cxn>
                <a:cxn ang="f613">
                  <a:pos x="f1092" y="f1093"/>
                </a:cxn>
                <a:cxn ang="f613">
                  <a:pos x="f1094" y="f1095"/>
                </a:cxn>
                <a:cxn ang="f613">
                  <a:pos x="f1096" y="f1097"/>
                </a:cxn>
                <a:cxn ang="f613">
                  <a:pos x="f1098" y="f1099"/>
                </a:cxn>
                <a:cxn ang="f613">
                  <a:pos x="f1100" y="f1101"/>
                </a:cxn>
                <a:cxn ang="f613">
                  <a:pos x="f1102" y="f1103"/>
                </a:cxn>
                <a:cxn ang="f613">
                  <a:pos x="f1104" y="f1105"/>
                </a:cxn>
                <a:cxn ang="f613">
                  <a:pos x="f1106" y="f1107"/>
                </a:cxn>
                <a:cxn ang="f613">
                  <a:pos x="f1108" y="f1109"/>
                </a:cxn>
                <a:cxn ang="f613">
                  <a:pos x="f1110" y="f1111"/>
                </a:cxn>
                <a:cxn ang="f613">
                  <a:pos x="f1112" y="f1113"/>
                </a:cxn>
              </a:cxnLst>
              <a:rect l="f946" t="f949" r="f947" b="f948"/>
              <a:pathLst>
                <a:path w="9107210" h="6858000">
                  <a:moveTo>
                    <a:pt x="f8" y="f5"/>
                  </a:moveTo>
                  <a:lnTo>
                    <a:pt x="f9" y="f5"/>
                  </a:lnTo>
                  <a:lnTo>
                    <a:pt x="f10" y="f11"/>
                  </a:lnTo>
                  <a:cubicBezTo>
                    <a:pt x="f12" y="f13"/>
                    <a:pt x="f14" y="f15"/>
                    <a:pt x="f16" y="f17"/>
                  </a:cubicBezTo>
                  <a:cubicBezTo>
                    <a:pt x="f18" y="f19"/>
                    <a:pt x="f20" y="f21"/>
                    <a:pt x="f22" y="f23"/>
                  </a:cubicBezTo>
                  <a:cubicBezTo>
                    <a:pt x="f24" y="f25"/>
                    <a:pt x="f26" y="f27"/>
                    <a:pt x="f28" y="f29"/>
                  </a:cubicBezTo>
                  <a:cubicBezTo>
                    <a:pt x="f30" y="f31"/>
                    <a:pt x="f32" y="f33"/>
                    <a:pt x="f34" y="f35"/>
                  </a:cubicBezTo>
                  <a:cubicBezTo>
                    <a:pt x="f36" y="f37"/>
                    <a:pt x="f38" y="f39"/>
                    <a:pt x="f40" y="f41"/>
                  </a:cubicBezTo>
                  <a:lnTo>
                    <a:pt x="f42" y="f43"/>
                  </a:lnTo>
                  <a:lnTo>
                    <a:pt x="f44" y="f45"/>
                  </a:lnTo>
                  <a:cubicBezTo>
                    <a:pt x="f46" y="f47"/>
                    <a:pt x="f48" y="f49"/>
                    <a:pt x="f50" y="f51"/>
                  </a:cubicBezTo>
                  <a:cubicBezTo>
                    <a:pt x="f52" y="f53"/>
                    <a:pt x="f54" y="f55"/>
                    <a:pt x="f56" y="f57"/>
                  </a:cubicBezTo>
                  <a:cubicBezTo>
                    <a:pt x="f58" y="f59"/>
                    <a:pt x="f60" y="f61"/>
                    <a:pt x="f62" y="f63"/>
                  </a:cubicBezTo>
                  <a:cubicBezTo>
                    <a:pt x="f64" y="f65"/>
                    <a:pt x="f66" y="f67"/>
                    <a:pt x="f68" y="f69"/>
                  </a:cubicBezTo>
                  <a:cubicBezTo>
                    <a:pt x="f70" y="f71"/>
                    <a:pt x="f72" y="f73"/>
                    <a:pt x="f74" y="f75"/>
                  </a:cubicBezTo>
                  <a:cubicBezTo>
                    <a:pt x="f76" y="f77"/>
                    <a:pt x="f78" y="f79"/>
                    <a:pt x="f80" y="f81"/>
                  </a:cubicBezTo>
                  <a:cubicBezTo>
                    <a:pt x="f82" y="f83"/>
                    <a:pt x="f84" y="f85"/>
                    <a:pt x="f86" y="f87"/>
                  </a:cubicBezTo>
                  <a:cubicBezTo>
                    <a:pt x="f88" y="f89"/>
                    <a:pt x="f90" y="f91"/>
                    <a:pt x="f92" y="f93"/>
                  </a:cubicBezTo>
                  <a:cubicBezTo>
                    <a:pt x="f94" y="f95"/>
                    <a:pt x="f96" y="f97"/>
                    <a:pt x="f98" y="f99"/>
                  </a:cubicBezTo>
                  <a:cubicBezTo>
                    <a:pt x="f100" y="f101"/>
                    <a:pt x="f102" y="f103"/>
                    <a:pt x="f104" y="f105"/>
                  </a:cubicBezTo>
                  <a:cubicBezTo>
                    <a:pt x="f106" y="f107"/>
                    <a:pt x="f108" y="f109"/>
                    <a:pt x="f110" y="f111"/>
                  </a:cubicBezTo>
                  <a:cubicBezTo>
                    <a:pt x="f112" y="f113"/>
                    <a:pt x="f114" y="f115"/>
                    <a:pt x="f116" y="f117"/>
                  </a:cubicBezTo>
                  <a:cubicBezTo>
                    <a:pt x="f118" y="f119"/>
                    <a:pt x="f120" y="f121"/>
                    <a:pt x="f122" y="f123"/>
                  </a:cubicBezTo>
                  <a:cubicBezTo>
                    <a:pt x="f124" y="f125"/>
                    <a:pt x="f126" y="f127"/>
                    <a:pt x="f128" y="f129"/>
                  </a:cubicBezTo>
                  <a:cubicBezTo>
                    <a:pt x="f130" y="f131"/>
                    <a:pt x="f132" y="f133"/>
                    <a:pt x="f134" y="f135"/>
                  </a:cubicBezTo>
                  <a:lnTo>
                    <a:pt x="f136" y="f137"/>
                  </a:lnTo>
                  <a:lnTo>
                    <a:pt x="f138" y="f139"/>
                  </a:lnTo>
                  <a:cubicBezTo>
                    <a:pt x="f140" y="f141"/>
                    <a:pt x="f142" y="f143"/>
                    <a:pt x="f144" y="f145"/>
                  </a:cubicBezTo>
                  <a:lnTo>
                    <a:pt x="f146" y="f7"/>
                  </a:lnTo>
                  <a:lnTo>
                    <a:pt x="f147" y="f7"/>
                  </a:lnTo>
                  <a:lnTo>
                    <a:pt x="f148" y="f149"/>
                  </a:lnTo>
                  <a:cubicBezTo>
                    <a:pt x="f150" y="f151"/>
                    <a:pt x="f152" y="f153"/>
                    <a:pt x="f154" y="f155"/>
                  </a:cubicBezTo>
                  <a:lnTo>
                    <a:pt x="f156" y="f157"/>
                  </a:lnTo>
                  <a:cubicBezTo>
                    <a:pt x="f158" y="f159"/>
                    <a:pt x="f160" y="f161"/>
                    <a:pt x="f162" y="f163"/>
                  </a:cubicBezTo>
                  <a:cubicBezTo>
                    <a:pt x="f164" y="f165"/>
                    <a:pt x="f166" y="f167"/>
                    <a:pt x="f168" y="f169"/>
                  </a:cubicBezTo>
                  <a:lnTo>
                    <a:pt x="f170" y="f171"/>
                  </a:lnTo>
                  <a:cubicBezTo>
                    <a:pt x="f172" y="f173"/>
                    <a:pt x="f174" y="f175"/>
                    <a:pt x="f176" y="f177"/>
                  </a:cubicBezTo>
                  <a:cubicBezTo>
                    <a:pt x="f178" y="f179"/>
                    <a:pt x="f180" y="f181"/>
                    <a:pt x="f182" y="f183"/>
                  </a:cubicBezTo>
                  <a:cubicBezTo>
                    <a:pt x="f184" y="f185"/>
                    <a:pt x="f186" y="f187"/>
                    <a:pt x="f188" y="f189"/>
                  </a:cubicBezTo>
                  <a:cubicBezTo>
                    <a:pt x="f190" y="f191"/>
                    <a:pt x="f192" y="f193"/>
                    <a:pt x="f194" y="f195"/>
                  </a:cubicBezTo>
                  <a:cubicBezTo>
                    <a:pt x="f196" y="f197"/>
                    <a:pt x="f198" y="f199"/>
                    <a:pt x="f200" y="f201"/>
                  </a:cubicBezTo>
                  <a:cubicBezTo>
                    <a:pt x="f202" y="f203"/>
                    <a:pt x="f204" y="f205"/>
                    <a:pt x="f206" y="f207"/>
                  </a:cubicBezTo>
                  <a:cubicBezTo>
                    <a:pt x="f208" y="f209"/>
                    <a:pt x="f210" y="f211"/>
                    <a:pt x="f212" y="f213"/>
                  </a:cubicBezTo>
                  <a:cubicBezTo>
                    <a:pt x="f214" y="f215"/>
                    <a:pt x="f216" y="f217"/>
                    <a:pt x="f218" y="f219"/>
                  </a:cubicBezTo>
                  <a:cubicBezTo>
                    <a:pt x="f220" y="f221"/>
                    <a:pt x="f222" y="f223"/>
                    <a:pt x="f224" y="f225"/>
                  </a:cubicBezTo>
                  <a:cubicBezTo>
                    <a:pt x="f226" y="f227"/>
                    <a:pt x="f228" y="f229"/>
                    <a:pt x="f230" y="f231"/>
                  </a:cubicBezTo>
                  <a:cubicBezTo>
                    <a:pt x="f232" y="f233"/>
                    <a:pt x="f234" y="f235"/>
                    <a:pt x="f236" y="f237"/>
                  </a:cubicBezTo>
                  <a:cubicBezTo>
                    <a:pt x="f238" y="f239"/>
                    <a:pt x="f96"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close/>
                  <a:moveTo>
                    <a:pt x="f279" y="f5"/>
                  </a:moveTo>
                  <a:lnTo>
                    <a:pt x="f280" y="f5"/>
                  </a:lnTo>
                  <a:lnTo>
                    <a:pt x="f281" y="f282"/>
                  </a:lnTo>
                  <a:cubicBezTo>
                    <a:pt x="f283" y="f284"/>
                    <a:pt x="f285" y="f286"/>
                    <a:pt x="f287" y="f288"/>
                  </a:cubicBezTo>
                  <a:cubicBezTo>
                    <a:pt x="f289" y="f290"/>
                    <a:pt x="f291" y="f292"/>
                    <a:pt x="f293" y="f294"/>
                  </a:cubicBezTo>
                  <a:cubicBezTo>
                    <a:pt x="f295" y="f296"/>
                    <a:pt x="f297" y="f298"/>
                    <a:pt x="f299" y="f300"/>
                  </a:cubicBezTo>
                  <a:cubicBezTo>
                    <a:pt x="f301" y="f302"/>
                    <a:pt x="f303" y="f304"/>
                    <a:pt x="f305" y="f306"/>
                  </a:cubicBezTo>
                  <a:cubicBezTo>
                    <a:pt x="f307" y="f308"/>
                    <a:pt x="f309" y="f310"/>
                    <a:pt x="f311" y="f312"/>
                  </a:cubicBezTo>
                  <a:cubicBezTo>
                    <a:pt x="f313" y="f314"/>
                    <a:pt x="f315" y="f316"/>
                    <a:pt x="f317" y="f318"/>
                  </a:cubicBezTo>
                  <a:cubicBezTo>
                    <a:pt x="f319" y="f320"/>
                    <a:pt x="f321" y="f322"/>
                    <a:pt x="f323" y="f324"/>
                  </a:cubicBezTo>
                  <a:cubicBezTo>
                    <a:pt x="f325" y="f326"/>
                    <a:pt x="f327" y="f328"/>
                    <a:pt x="f329" y="f330"/>
                  </a:cubicBezTo>
                  <a:cubicBezTo>
                    <a:pt x="f331" y="f332"/>
                    <a:pt x="f333" y="f334"/>
                    <a:pt x="f335" y="f336"/>
                  </a:cubicBezTo>
                  <a:cubicBezTo>
                    <a:pt x="f337" y="f338"/>
                    <a:pt x="f339" y="f340"/>
                    <a:pt x="f341" y="f342"/>
                  </a:cubicBezTo>
                  <a:cubicBezTo>
                    <a:pt x="f343" y="f344"/>
                    <a:pt x="f345" y="f346"/>
                    <a:pt x="f347" y="f348"/>
                  </a:cubicBezTo>
                  <a:cubicBezTo>
                    <a:pt x="f349" y="f350"/>
                    <a:pt x="f351" y="f352"/>
                    <a:pt x="f353" y="f354"/>
                  </a:cubicBezTo>
                  <a:cubicBezTo>
                    <a:pt x="f355" y="f356"/>
                    <a:pt x="f357" y="f358"/>
                    <a:pt x="f359" y="f360"/>
                  </a:cubicBezTo>
                  <a:cubicBezTo>
                    <a:pt x="f361" y="f362"/>
                    <a:pt x="f363" y="f364"/>
                    <a:pt x="f365" y="f366"/>
                  </a:cubicBezTo>
                  <a:cubicBezTo>
                    <a:pt x="f367" y="f368"/>
                    <a:pt x="f369" y="f370"/>
                    <a:pt x="f371" y="f372"/>
                  </a:cubicBezTo>
                  <a:lnTo>
                    <a:pt x="f373" y="f7"/>
                  </a:lnTo>
                  <a:lnTo>
                    <a:pt x="f374" y="f7"/>
                  </a:lnTo>
                  <a:lnTo>
                    <a:pt x="f375" y="f376"/>
                  </a:lnTo>
                  <a:cubicBezTo>
                    <a:pt x="f377" y="f378"/>
                    <a:pt x="f379" y="f380"/>
                    <a:pt x="f381" y="f382"/>
                  </a:cubicBezTo>
                  <a:cubicBezTo>
                    <a:pt x="f383" y="f384"/>
                    <a:pt x="f385" y="f386"/>
                    <a:pt x="f387" y="f388"/>
                  </a:cubicBezTo>
                  <a:cubicBezTo>
                    <a:pt x="f389" y="f390"/>
                    <a:pt x="f391" y="f392"/>
                    <a:pt x="f393" y="f394"/>
                  </a:cubicBezTo>
                  <a:cubicBezTo>
                    <a:pt x="f395" y="f396"/>
                    <a:pt x="f397" y="f398"/>
                    <a:pt x="f399" y="f400"/>
                  </a:cubicBezTo>
                  <a:cubicBezTo>
                    <a:pt x="f401" y="f402"/>
                    <a:pt x="f403" y="f404"/>
                    <a:pt x="f405" y="f406"/>
                  </a:cubicBezTo>
                  <a:cubicBezTo>
                    <a:pt x="f407" y="f408"/>
                    <a:pt x="f409" y="f410"/>
                    <a:pt x="f411" y="f412"/>
                  </a:cubicBezTo>
                  <a:cubicBezTo>
                    <a:pt x="f413" y="f414"/>
                    <a:pt x="f415" y="f416"/>
                    <a:pt x="f417" y="f418"/>
                  </a:cubicBezTo>
                  <a:cubicBezTo>
                    <a:pt x="f419" y="f420"/>
                    <a:pt x="f421" y="f422"/>
                    <a:pt x="f423" y="f424"/>
                  </a:cubicBezTo>
                  <a:cubicBezTo>
                    <a:pt x="f425" y="f426"/>
                    <a:pt x="f427" y="f428"/>
                    <a:pt x="f429" y="f430"/>
                  </a:cubicBezTo>
                  <a:cubicBezTo>
                    <a:pt x="f431" y="f432"/>
                    <a:pt x="f433" y="f434"/>
                    <a:pt x="f435" y="f436"/>
                  </a:cubicBezTo>
                  <a:close/>
                </a:path>
              </a:pathLst>
            </a:custGeom>
            <a:solidFill>
              <a:srgbClr val="FFFFFF">
                <a:alpha val="2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9" name="Freeform: Shape 16">
              <a:extLst>
                <a:ext uri="{FF2B5EF4-FFF2-40B4-BE49-F238E27FC236}">
                  <a16:creationId xmlns:a16="http://schemas.microsoft.com/office/drawing/2014/main" id="{F9C7C1D5-8E1C-4390-9AE1-0EAF6B71077F}"/>
                </a:ext>
              </a:extLst>
            </p:cNvPr>
            <p:cNvSpPr/>
            <p:nvPr/>
          </p:nvSpPr>
          <p:spPr>
            <a:xfrm>
              <a:off x="1303404" y="3986"/>
              <a:ext cx="9767849" cy="6858000"/>
            </a:xfrm>
            <a:custGeom>
              <a:avLst/>
              <a:gdLst>
                <a:gd name="f0" fmla="val 10800000"/>
                <a:gd name="f1" fmla="val 5400000"/>
                <a:gd name="f2" fmla="val 180"/>
                <a:gd name="f3" fmla="val w"/>
                <a:gd name="f4" fmla="val h"/>
                <a:gd name="f5" fmla="val 0"/>
                <a:gd name="f6" fmla="val 9767847"/>
                <a:gd name="f7" fmla="val 6858000"/>
                <a:gd name="f8" fmla="val 7145704"/>
                <a:gd name="f9" fmla="val 7875738"/>
                <a:gd name="f10" fmla="val 7990553"/>
                <a:gd name="f11" fmla="val 85415"/>
                <a:gd name="f12" fmla="val 9075991"/>
                <a:gd name="f13" fmla="val 933432"/>
                <a:gd name="f14" fmla="val 2216793"/>
                <a:gd name="f15" fmla="val 3653129"/>
                <a:gd name="f16" fmla="val 4770280"/>
                <a:gd name="f17" fmla="val 9349317"/>
                <a:gd name="f18" fmla="val 5794890"/>
                <a:gd name="f19" fmla="val 8652597"/>
                <a:gd name="f20" fmla="val 6594103"/>
                <a:gd name="f21" fmla="val 8399240"/>
                <a:gd name="f22" fmla="val 6766926"/>
                <a:gd name="f23" fmla="val 6804586"/>
                <a:gd name="f24" fmla="val 6821201"/>
                <a:gd name="f25" fmla="val 6881735"/>
                <a:gd name="f26" fmla="val 6745295"/>
                <a:gd name="f27" fmla="val 6907435"/>
                <a:gd name="f28" fmla="val 6719979"/>
                <a:gd name="f29" fmla="val 6933134"/>
                <a:gd name="f30" fmla="val 6694896"/>
                <a:gd name="f31" fmla="val 6958883"/>
                <a:gd name="f32" fmla="val 6668920"/>
                <a:gd name="f33" fmla="val 7267925"/>
                <a:gd name="f34" fmla="val 6359792"/>
                <a:gd name="f35" fmla="val 7424360"/>
                <a:gd name="f36" fmla="val 6204783"/>
                <a:gd name="f37" fmla="val 7450754"/>
                <a:gd name="f38" fmla="val 6178900"/>
                <a:gd name="f39" fmla="val 7477598"/>
                <a:gd name="f40" fmla="val 6152829"/>
                <a:gd name="f41" fmla="val 7504938"/>
                <a:gd name="f42" fmla="val 6126806"/>
                <a:gd name="f43" fmla="val 7546396"/>
                <a:gd name="f44" fmla="val 6087795"/>
                <a:gd name="f45" fmla="val 7560264"/>
                <a:gd name="f46" fmla="val 6074901"/>
                <a:gd name="f47" fmla="val 7574780"/>
                <a:gd name="f48" fmla="val 6061630"/>
                <a:gd name="f49" fmla="val 7588002"/>
                <a:gd name="f50" fmla="val 6049630"/>
                <a:gd name="f51" fmla="val 7631000"/>
                <a:gd name="f52" fmla="val 6010807"/>
                <a:gd name="f53" fmla="val 7675440"/>
                <a:gd name="f54" fmla="val 5972407"/>
                <a:gd name="f55" fmla="val 7690404"/>
                <a:gd name="f56" fmla="val 5959796"/>
                <a:gd name="f57" fmla="val 7705564"/>
                <a:gd name="f58" fmla="val 5947419"/>
                <a:gd name="f59" fmla="val 7720626"/>
                <a:gd name="f60" fmla="val 5934949"/>
                <a:gd name="f61" fmla="val 7735738"/>
                <a:gd name="f62" fmla="val 5922525"/>
                <a:gd name="f63" fmla="val 7751197"/>
                <a:gd name="f64" fmla="val 5910619"/>
                <a:gd name="f65" fmla="val 7766458"/>
                <a:gd name="f66" fmla="val 5898432"/>
                <a:gd name="f67" fmla="val 7827949"/>
                <a:gd name="f68" fmla="val 5850290"/>
                <a:gd name="f69" fmla="val 7890979"/>
                <a:gd name="f70" fmla="val 5804597"/>
                <a:gd name="f71" fmla="val 7955254"/>
                <a:gd name="f72" fmla="val 5760926"/>
                <a:gd name="f73" fmla="val 8083800"/>
                <a:gd name="f74" fmla="val 5673632"/>
                <a:gd name="f75" fmla="val 8216872"/>
                <a:gd name="f76" fmla="val 5594434"/>
                <a:gd name="f77" fmla="val 8352678"/>
                <a:gd name="f78" fmla="val 5521728"/>
                <a:gd name="f79" fmla="val 8451350"/>
                <a:gd name="f80" fmla="val 5469352"/>
                <a:gd name="f81" fmla="val 8548532"/>
                <a:gd name="f82" fmla="val 5417493"/>
                <a:gd name="f83" fmla="val 8612110"/>
                <a:gd name="f84" fmla="val 5383188"/>
                <a:gd name="f85" fmla="val 8673251"/>
                <a:gd name="f86" fmla="val 5349306"/>
                <a:gd name="f87" fmla="val 8729473"/>
                <a:gd name="f88" fmla="val 5314059"/>
                <a:gd name="f89" fmla="val 8743591"/>
                <a:gd name="f90" fmla="val 5305213"/>
                <a:gd name="f91" fmla="val 8757161"/>
                <a:gd name="f92" fmla="val 5296459"/>
                <a:gd name="f93" fmla="val 8770781"/>
                <a:gd name="f94" fmla="val 5287330"/>
                <a:gd name="f95" fmla="val 8777591"/>
                <a:gd name="f96" fmla="val 5282765"/>
                <a:gd name="f97" fmla="val 8784451"/>
                <a:gd name="f98" fmla="val 5278201"/>
                <a:gd name="f99" fmla="val 8790964"/>
                <a:gd name="f100" fmla="val 5273590"/>
                <a:gd name="f101" fmla="val 8797574"/>
                <a:gd name="f102" fmla="val 5268977"/>
                <a:gd name="f103" fmla="val 8804235"/>
                <a:gd name="f104" fmla="val 5264412"/>
                <a:gd name="f105" fmla="val 8810499"/>
                <a:gd name="f106" fmla="val 5259801"/>
                <a:gd name="f107" fmla="val 8835999"/>
                <a:gd name="f108" fmla="val 5241401"/>
                <a:gd name="f109" fmla="val 8860407"/>
                <a:gd name="f110" fmla="val 5222389"/>
                <a:gd name="f111" fmla="val 8883571"/>
                <a:gd name="f112" fmla="val 5202577"/>
                <a:gd name="f113" fmla="val 8929900"/>
                <a:gd name="f114" fmla="val 5162954"/>
                <a:gd name="f115" fmla="val 8971258"/>
                <a:gd name="f116" fmla="val 5120413"/>
                <a:gd name="f117" fmla="val 9006651"/>
                <a:gd name="f118" fmla="val 5074625"/>
                <a:gd name="f119" fmla="val 9015351"/>
                <a:gd name="f120" fmla="val 5063426"/>
                <a:gd name="f121" fmla="val 9024398"/>
                <a:gd name="f122" fmla="val 5050955"/>
                <a:gd name="f123" fmla="val 9033494"/>
                <a:gd name="f124" fmla="val 5038203"/>
                <a:gd name="f125" fmla="val 9040305"/>
                <a:gd name="f126" fmla="val 5028649"/>
                <a:gd name="f127" fmla="val 9046568"/>
                <a:gd name="f128" fmla="val 5019379"/>
                <a:gd name="f129" fmla="val 9050743"/>
                <a:gd name="f130" fmla="val 5013261"/>
                <a:gd name="f131" fmla="val 9054819"/>
                <a:gd name="f132" fmla="val 5007050"/>
                <a:gd name="f133" fmla="val 9058846"/>
                <a:gd name="f134" fmla="val 5000743"/>
                <a:gd name="f135" fmla="val 9075002"/>
                <a:gd name="f136" fmla="val 4975615"/>
                <a:gd name="f137" fmla="val 9090212"/>
                <a:gd name="f138" fmla="val 4949403"/>
                <a:gd name="f139" fmla="val 9104529"/>
                <a:gd name="f140" fmla="val 4922203"/>
                <a:gd name="f141" fmla="val 9133211"/>
                <a:gd name="f142" fmla="val 4867850"/>
                <a:gd name="f143" fmla="val 9158313"/>
                <a:gd name="f144" fmla="val 4809545"/>
                <a:gd name="f145" fmla="val 9181081"/>
                <a:gd name="f146" fmla="val 4748792"/>
                <a:gd name="f147" fmla="val 9203748"/>
                <a:gd name="f148" fmla="val 4688276"/>
                <a:gd name="f149" fmla="val 9223383"/>
                <a:gd name="f150" fmla="val 4625876"/>
                <a:gd name="f151" fmla="val 9240731"/>
                <a:gd name="f152" fmla="val 4561970"/>
                <a:gd name="f153" fmla="val 9249481"/>
                <a:gd name="f154" fmla="val 4530064"/>
                <a:gd name="f155" fmla="val 9257682"/>
                <a:gd name="f156" fmla="val 4497782"/>
                <a:gd name="f157" fmla="val 9265388"/>
                <a:gd name="f158" fmla="val 4465171"/>
                <a:gd name="f159" fmla="val 9269215"/>
                <a:gd name="f160" fmla="val 4448842"/>
                <a:gd name="f161" fmla="val 9272943"/>
                <a:gd name="f162" fmla="val 4432465"/>
                <a:gd name="f163" fmla="val 9276571"/>
                <a:gd name="f164" fmla="val 4416041"/>
                <a:gd name="f165" fmla="val 9281841"/>
                <a:gd name="f166" fmla="val 4391477"/>
                <a:gd name="f167" fmla="val 9286513"/>
                <a:gd name="f168" fmla="val 4368936"/>
                <a:gd name="f169" fmla="val 9296754"/>
                <a:gd name="f170" fmla="val 4316136"/>
                <a:gd name="f171" fmla="val 9301029"/>
                <a:gd name="f172" fmla="val 4293172"/>
                <a:gd name="f173" fmla="val 9302818"/>
                <a:gd name="f174" fmla="val 4282679"/>
                <a:gd name="f175" fmla="val 9304658"/>
                <a:gd name="f176" fmla="val 4270914"/>
                <a:gd name="f177" fmla="val 9312810"/>
                <a:gd name="f178" fmla="val 4220043"/>
                <a:gd name="f179" fmla="val 9316887"/>
                <a:gd name="f180" fmla="val 4194584"/>
                <a:gd name="f181" fmla="val 9318923"/>
                <a:gd name="f182" fmla="val 4181878"/>
                <a:gd name="f183" fmla="val 9319570"/>
                <a:gd name="f184" fmla="val 4177644"/>
                <a:gd name="f185" fmla="val 9319969"/>
                <a:gd name="f186" fmla="val 4173267"/>
                <a:gd name="f187" fmla="val 9320515"/>
                <a:gd name="f188" fmla="val 4168984"/>
                <a:gd name="f189" fmla="val 9332445"/>
                <a:gd name="f190" fmla="val 4069079"/>
                <a:gd name="f191" fmla="val 9333836"/>
                <a:gd name="f192" fmla="val 4056468"/>
                <a:gd name="f193" fmla="val 9334880"/>
                <a:gd name="f194" fmla="val 4040986"/>
                <a:gd name="f195" fmla="val 9336173"/>
                <a:gd name="f196" fmla="val 4022774"/>
                <a:gd name="f197" fmla="val 9340199"/>
                <a:gd name="f198" fmla="val 3969269"/>
                <a:gd name="f199" fmla="val 9345071"/>
                <a:gd name="f200" fmla="val 3903904"/>
                <a:gd name="f201" fmla="val 9347358"/>
                <a:gd name="f202" fmla="val 3837081"/>
                <a:gd name="f203" fmla="val 9347557"/>
                <a:gd name="f204" fmla="val 3770070"/>
                <a:gd name="f205" fmla="val 9347656"/>
                <a:gd name="f206" fmla="val 3736518"/>
                <a:gd name="f207" fmla="val 9347209"/>
                <a:gd name="f208" fmla="val 3702871"/>
                <a:gd name="f209" fmla="val 9346364"/>
                <a:gd name="f210" fmla="val 3669036"/>
                <a:gd name="f211" fmla="val 9344921"/>
                <a:gd name="f212" fmla="val 3619341"/>
                <a:gd name="f213" fmla="val 9344524"/>
                <a:gd name="f214" fmla="val 3607624"/>
                <a:gd name="f215" fmla="val 9343728"/>
                <a:gd name="f216" fmla="val 3594872"/>
                <a:gd name="f217" fmla="val 9342188"/>
                <a:gd name="f218" fmla="val 3569366"/>
                <a:gd name="f219" fmla="val 9339056"/>
                <a:gd name="f220" fmla="val 3518354"/>
                <a:gd name="f221" fmla="val 9337914"/>
                <a:gd name="f222" fmla="val 3501319"/>
                <a:gd name="f223" fmla="val 9335874"/>
                <a:gd name="f224" fmla="val 3484236"/>
                <a:gd name="f225" fmla="val 9334334"/>
                <a:gd name="f226" fmla="val 3467155"/>
                <a:gd name="f227" fmla="val 9329363"/>
                <a:gd name="f228" fmla="val 3415908"/>
                <a:gd name="f229" fmla="val 9328319"/>
                <a:gd name="f230" fmla="val 3404755"/>
                <a:gd name="f231" fmla="val 9327177"/>
                <a:gd name="f232" fmla="val 3394214"/>
                <a:gd name="f233" fmla="val 9324293"/>
                <a:gd name="f234" fmla="val 3370872"/>
                <a:gd name="f235" fmla="val 9320763"/>
                <a:gd name="f236" fmla="val 3344427"/>
                <a:gd name="f237" fmla="val 9317184"/>
                <a:gd name="f238" fmla="val 3315343"/>
                <a:gd name="f239" fmla="val 9315594"/>
                <a:gd name="f240" fmla="val 3300991"/>
                <a:gd name="f241" fmla="val 9313506"/>
                <a:gd name="f242" fmla="val 3286404"/>
                <a:gd name="f243" fmla="val 9311021"/>
                <a:gd name="f244" fmla="val 3270309"/>
                <a:gd name="f245" fmla="val 9302719"/>
                <a:gd name="f246" fmla="val 3219815"/>
                <a:gd name="f247" fmla="val 9299936"/>
                <a:gd name="f248" fmla="val 3203157"/>
                <a:gd name="f249" fmla="val 9297003"/>
                <a:gd name="f250" fmla="val 3186498"/>
                <a:gd name="f251" fmla="val 9293970"/>
                <a:gd name="f252" fmla="val 3169887"/>
                <a:gd name="f253" fmla="val 9281891"/>
                <a:gd name="f254" fmla="val 3103393"/>
                <a:gd name="f255" fmla="val 9267674"/>
                <a:gd name="f256" fmla="val 3037182"/>
                <a:gd name="f257" fmla="val 9252065"/>
                <a:gd name="f258" fmla="val 2971205"/>
                <a:gd name="f259" fmla="val 9244261"/>
                <a:gd name="f260" fmla="val 2938265"/>
                <a:gd name="f261" fmla="val 9235959"/>
                <a:gd name="f262" fmla="val 2905371"/>
                <a:gd name="f263" fmla="val 9227211"/>
                <a:gd name="f264" fmla="val 2872571"/>
                <a:gd name="f265" fmla="val 9220699"/>
                <a:gd name="f266" fmla="val 2848524"/>
                <a:gd name="f267" fmla="val 9213740"/>
                <a:gd name="f268" fmla="val 2824289"/>
                <a:gd name="f269" fmla="val 9209216"/>
                <a:gd name="f270" fmla="val 2808147"/>
                <a:gd name="f271" fmla="val 9204345"/>
                <a:gd name="f272" fmla="val 2791866"/>
                <a:gd name="f273" fmla="val 9199374"/>
                <a:gd name="f274" fmla="val 2775536"/>
                <a:gd name="f275" fmla="val 9159855"/>
                <a:gd name="f276" fmla="val 2645184"/>
                <a:gd name="f277" fmla="val 9114272"/>
                <a:gd name="f278" fmla="val 2516197"/>
                <a:gd name="f279" fmla="val 9061829"/>
                <a:gd name="f280" fmla="val 2389515"/>
                <a:gd name="f281" fmla="val 9035582"/>
                <a:gd name="f282" fmla="val 2326175"/>
                <a:gd name="f283" fmla="val 9008043"/>
                <a:gd name="f284" fmla="val 2263258"/>
                <a:gd name="f285" fmla="val 8978865"/>
                <a:gd name="f286" fmla="val 2200953"/>
                <a:gd name="f287" fmla="val 8956694"/>
                <a:gd name="f288" fmla="val 2154317"/>
                <a:gd name="f289" fmla="val 8934176"/>
                <a:gd name="f290" fmla="val 2108012"/>
                <a:gd name="f291" fmla="val 8918915"/>
                <a:gd name="f292" fmla="val 2077189"/>
                <a:gd name="f293" fmla="val 8903157"/>
                <a:gd name="f294" fmla="val 2046130"/>
                <a:gd name="f295" fmla="val 8887151"/>
                <a:gd name="f296" fmla="val 2015448"/>
                <a:gd name="f297" fmla="val 8854988"/>
                <a:gd name="f298" fmla="val 1953989"/>
                <a:gd name="f299" fmla="val 8822082"/>
                <a:gd name="f300" fmla="val 1892908"/>
                <a:gd name="f301" fmla="val 8787533"/>
                <a:gd name="f302" fmla="val 1832625"/>
                <a:gd name="f303" fmla="val 8761485"/>
                <a:gd name="f304" fmla="val 1787496"/>
                <a:gd name="f305" fmla="val 8734791"/>
                <a:gd name="f306" fmla="val 1741991"/>
                <a:gd name="f307" fmla="val 8717047"/>
                <a:gd name="f308" fmla="val 1711921"/>
                <a:gd name="f309" fmla="val 8699200"/>
                <a:gd name="f310" fmla="val 1682461"/>
                <a:gd name="f311" fmla="val 8680808"/>
                <a:gd name="f312" fmla="val 1652910"/>
                <a:gd name="f313" fmla="val 8644322"/>
                <a:gd name="f314" fmla="val 1593756"/>
                <a:gd name="f315" fmla="val 8606194"/>
                <a:gd name="f316" fmla="val 1535216"/>
                <a:gd name="f317" fmla="val 8567024"/>
                <a:gd name="f318" fmla="val 1477004"/>
                <a:gd name="f319" fmla="val 8537446"/>
                <a:gd name="f320" fmla="val 1433428"/>
                <a:gd name="f321" fmla="val 8507423"/>
                <a:gd name="f322" fmla="val 1389994"/>
                <a:gd name="f323" fmla="val 8487390"/>
                <a:gd name="f324" fmla="val 1361382"/>
                <a:gd name="f325" fmla="val 8467158"/>
                <a:gd name="f326" fmla="val 1332817"/>
                <a:gd name="f327" fmla="val 8446529"/>
                <a:gd name="f328" fmla="val 1304393"/>
                <a:gd name="f329" fmla="val 8405271"/>
                <a:gd name="f330" fmla="val 1247595"/>
                <a:gd name="f331" fmla="val 8362718"/>
                <a:gd name="f332" fmla="val 1191218"/>
                <a:gd name="f333" fmla="val 8319224"/>
                <a:gd name="f334" fmla="val 1135124"/>
                <a:gd name="f335" fmla="val 8286366"/>
                <a:gd name="f336" fmla="val 1093148"/>
                <a:gd name="f337" fmla="val 8270161"/>
                <a:gd name="f338" fmla="val 1072538"/>
                <a:gd name="f339" fmla="val 8253856"/>
                <a:gd name="f340" fmla="val 1052254"/>
                <a:gd name="f341" fmla="val 8231636"/>
                <a:gd name="f342" fmla="val 1024773"/>
                <a:gd name="f343" fmla="val 8209117"/>
                <a:gd name="f344" fmla="val 997479"/>
                <a:gd name="f345" fmla="val 8186352"/>
                <a:gd name="f346" fmla="val 970373"/>
                <a:gd name="f347" fmla="val 8140917"/>
                <a:gd name="f348" fmla="val 916020"/>
                <a:gd name="f349" fmla="val 8094240"/>
                <a:gd name="f350" fmla="val 862515"/>
                <a:gd name="f351" fmla="val 8046768"/>
                <a:gd name="f352" fmla="val 809527"/>
                <a:gd name="f353" fmla="val 8010927"/>
                <a:gd name="f354" fmla="val 769951"/>
                <a:gd name="f355" fmla="val 7974788"/>
                <a:gd name="f356" fmla="val 730751"/>
                <a:gd name="f357" fmla="val 7950382"/>
                <a:gd name="f358" fmla="val 704587"/>
                <a:gd name="f359" fmla="val 7925824"/>
                <a:gd name="f360" fmla="val 678563"/>
                <a:gd name="f361" fmla="val 7901070"/>
                <a:gd name="f362" fmla="val 652823"/>
                <a:gd name="f363" fmla="val 7851510"/>
                <a:gd name="f364" fmla="val 601387"/>
                <a:gd name="f365" fmla="val 7801404"/>
                <a:gd name="f366" fmla="val 550612"/>
                <a:gd name="f367" fmla="val 7750054"/>
                <a:gd name="f368" fmla="val 501106"/>
                <a:gd name="f369" fmla="val 7698902"/>
                <a:gd name="f370" fmla="val 451742"/>
                <a:gd name="f371" fmla="val 7645913"/>
                <a:gd name="f372" fmla="val 403036"/>
                <a:gd name="f373" fmla="val 7592277"/>
                <a:gd name="f374" fmla="val 355319"/>
                <a:gd name="f375" fmla="val 7484856"/>
                <a:gd name="f376" fmla="val 259884"/>
                <a:gd name="f377" fmla="val 7373308"/>
                <a:gd name="f378" fmla="val 168402"/>
                <a:gd name="f379" fmla="val 7257734"/>
                <a:gd name="f380" fmla="val 81062"/>
                <a:gd name="f381" fmla="val 1892109"/>
                <a:gd name="f382" fmla="val 2298402"/>
                <a:gd name="f383" fmla="val 2135542"/>
                <a:gd name="f384" fmla="val 121879"/>
                <a:gd name="f385" fmla="val 2078998"/>
                <a:gd name="f386" fmla="val 166378"/>
                <a:gd name="f387" fmla="val 2023659"/>
                <a:gd name="f388" fmla="val 212143"/>
                <a:gd name="f389" fmla="val 1969576"/>
                <a:gd name="f390" fmla="val 259084"/>
                <a:gd name="f391" fmla="val 1861309"/>
                <a:gd name="f392" fmla="val 352918"/>
                <a:gd name="f393" fmla="val 1758064"/>
                <a:gd name="f394" fmla="val 451412"/>
                <a:gd name="f395" fmla="val 1659938"/>
                <a:gd name="f396" fmla="val 553953"/>
                <a:gd name="f397" fmla="val 1266987"/>
                <a:gd name="f398" fmla="val 964444"/>
                <a:gd name="f399" fmla="val 953820"/>
                <a:gd name="f400" fmla="val 1435593"/>
                <a:gd name="f401" fmla="val 729383"/>
                <a:gd name="f402" fmla="val 1940578"/>
                <a:gd name="f403" fmla="val 673260"/>
                <a:gd name="f404" fmla="val 2066459"/>
                <a:gd name="f405" fmla="val 622855"/>
                <a:gd name="f406" fmla="val 2195070"/>
                <a:gd name="f407" fmla="val 578465"/>
                <a:gd name="f408" fmla="val 2324905"/>
                <a:gd name="f409" fmla="val 534125"/>
                <a:gd name="f410" fmla="val 2454785"/>
                <a:gd name="f411" fmla="val 496147"/>
                <a:gd name="f412" fmla="val 2586314"/>
                <a:gd name="f413" fmla="val 465080"/>
                <a:gd name="f414" fmla="val 2718973"/>
                <a:gd name="f415" fmla="val 449769"/>
                <a:gd name="f416" fmla="val 2785089"/>
                <a:gd name="f417" fmla="val 435850"/>
                <a:gd name="f418" fmla="val 2852289"/>
                <a:gd name="f419" fmla="val 423820"/>
                <a:gd name="f420" fmla="val 2919535"/>
                <a:gd name="f421" fmla="val 411840"/>
                <a:gd name="f422" fmla="val 2986829"/>
                <a:gd name="f423" fmla="val 401054"/>
                <a:gd name="f424" fmla="val 3054358"/>
                <a:gd name="f425" fmla="val 392355"/>
                <a:gd name="f426" fmla="val 3122169"/>
                <a:gd name="f427" fmla="val 374509"/>
                <a:gd name="f428" fmla="val 3257744"/>
                <a:gd name="f429" fmla="val 363424"/>
                <a:gd name="f430" fmla="val 3393978"/>
                <a:gd name="f431" fmla="val 358801"/>
                <a:gd name="f432" fmla="val 3531013"/>
                <a:gd name="f433" fmla="val 349009"/>
                <a:gd name="f434" fmla="val 3804941"/>
                <a:gd name="f435" fmla="val 366357"/>
                <a:gd name="f436" fmla="val 4079668"/>
                <a:gd name="f437" fmla="val 410350"/>
                <a:gd name="f438" fmla="val 4352324"/>
                <a:gd name="f439" fmla="val 421286"/>
                <a:gd name="f440" fmla="val 4420230"/>
                <a:gd name="f441" fmla="val 434209"/>
                <a:gd name="f442" fmla="val 4487758"/>
                <a:gd name="f443" fmla="val 449022"/>
                <a:gd name="f444" fmla="val 4555147"/>
                <a:gd name="f445" fmla="val 463737"/>
                <a:gd name="f446" fmla="val 4622534"/>
                <a:gd name="f447" fmla="val 480389"/>
                <a:gd name="f448" fmla="val 4689686"/>
                <a:gd name="f449" fmla="val 498882"/>
                <a:gd name="f450" fmla="val 4756463"/>
                <a:gd name="f451" fmla="val 517373"/>
                <a:gd name="f452" fmla="val 4823239"/>
                <a:gd name="f453" fmla="val 537704"/>
                <a:gd name="f454" fmla="val 4889733"/>
                <a:gd name="f455" fmla="val 559775"/>
                <a:gd name="f456" fmla="val 4955755"/>
                <a:gd name="f457" fmla="val 581946"/>
                <a:gd name="f458" fmla="val 5021873"/>
                <a:gd name="f459" fmla="val 605358"/>
                <a:gd name="f460" fmla="val 5087473"/>
                <a:gd name="f461" fmla="val 631406"/>
                <a:gd name="f462" fmla="val 5152084"/>
                <a:gd name="f463" fmla="val 734055"/>
                <a:gd name="f464" fmla="val 5411706"/>
                <a:gd name="f465" fmla="val 865188"/>
                <a:gd name="f466" fmla="val 5662668"/>
                <a:gd name="f467" fmla="val 1023461"/>
                <a:gd name="f468" fmla="val 5898055"/>
                <a:gd name="f469" fmla="val 1181487"/>
                <a:gd name="f470" fmla="val 6133676"/>
                <a:gd name="f471" fmla="val 1367051"/>
                <a:gd name="f472" fmla="val 6353345"/>
                <a:gd name="f473" fmla="val 1575880"/>
                <a:gd name="f474" fmla="val 6551744"/>
                <a:gd name="f475" fmla="val 1680269"/>
                <a:gd name="f476" fmla="val 6651014"/>
                <a:gd name="f477" fmla="val 1790338"/>
                <a:gd name="f478" fmla="val 6745037"/>
                <a:gd name="f479" fmla="val 1905228"/>
                <a:gd name="f480" fmla="val 6833566"/>
                <a:gd name="f481" fmla="val 1938629"/>
                <a:gd name="f482" fmla="val 1368607"/>
                <a:gd name="f483" fmla="val 1115251"/>
                <a:gd name="f484" fmla="val 418530"/>
                <a:gd name="f485" fmla="val 691856"/>
                <a:gd name="f486" fmla="val 1777294"/>
                <a:gd name="f487" fmla="+- 0 0 -90"/>
                <a:gd name="f488" fmla="*/ f3 1 9767847"/>
                <a:gd name="f489" fmla="*/ f4 1 6858000"/>
                <a:gd name="f490" fmla="val f5"/>
                <a:gd name="f491" fmla="val f6"/>
                <a:gd name="f492" fmla="val f7"/>
                <a:gd name="f493" fmla="*/ f487 f0 1"/>
                <a:gd name="f494" fmla="+- f492 0 f490"/>
                <a:gd name="f495" fmla="+- f491 0 f490"/>
                <a:gd name="f496" fmla="*/ f493 1 f2"/>
                <a:gd name="f497" fmla="*/ f495 1 9767847"/>
                <a:gd name="f498" fmla="*/ f494 1 6858000"/>
                <a:gd name="f499" fmla="*/ 7145704 f495 1"/>
                <a:gd name="f500" fmla="*/ 0 f494 1"/>
                <a:gd name="f501" fmla="*/ 7875738 f495 1"/>
                <a:gd name="f502" fmla="*/ 7990553 f495 1"/>
                <a:gd name="f503" fmla="*/ 85415 f494 1"/>
                <a:gd name="f504" fmla="*/ 9767847 f495 1"/>
                <a:gd name="f505" fmla="*/ 3653129 f494 1"/>
                <a:gd name="f506" fmla="*/ 8652597 f495 1"/>
                <a:gd name="f507" fmla="*/ 6594103 f494 1"/>
                <a:gd name="f508" fmla="*/ 8399240 f495 1"/>
                <a:gd name="f509" fmla="*/ 6858000 f494 1"/>
                <a:gd name="f510" fmla="*/ 6766926 f495 1"/>
                <a:gd name="f511" fmla="*/ 6804586 f495 1"/>
                <a:gd name="f512" fmla="*/ 6821201 f494 1"/>
                <a:gd name="f513" fmla="*/ 6881735 f495 1"/>
                <a:gd name="f514" fmla="*/ 6745295 f494 1"/>
                <a:gd name="f515" fmla="*/ 6958883 f495 1"/>
                <a:gd name="f516" fmla="*/ 6668920 f494 1"/>
                <a:gd name="f517" fmla="*/ 7267925 f495 1"/>
                <a:gd name="f518" fmla="*/ 6359792 f494 1"/>
                <a:gd name="f519" fmla="*/ 7424360 f495 1"/>
                <a:gd name="f520" fmla="*/ 6204783 f494 1"/>
                <a:gd name="f521" fmla="*/ 7504938 f495 1"/>
                <a:gd name="f522" fmla="*/ 6126806 f494 1"/>
                <a:gd name="f523" fmla="*/ 7546396 f495 1"/>
                <a:gd name="f524" fmla="*/ 6087795 f494 1"/>
                <a:gd name="f525" fmla="*/ 7588002 f495 1"/>
                <a:gd name="f526" fmla="*/ 6049630 f494 1"/>
                <a:gd name="f527" fmla="*/ 7631000 f495 1"/>
                <a:gd name="f528" fmla="*/ 6010807 f494 1"/>
                <a:gd name="f529" fmla="*/ 7675440 f495 1"/>
                <a:gd name="f530" fmla="*/ 5972407 f494 1"/>
                <a:gd name="f531" fmla="*/ 7720626 f495 1"/>
                <a:gd name="f532" fmla="*/ 5934949 f494 1"/>
                <a:gd name="f533" fmla="*/ 7766458 f495 1"/>
                <a:gd name="f534" fmla="*/ 5898432 f494 1"/>
                <a:gd name="f535" fmla="*/ 7955254 f495 1"/>
                <a:gd name="f536" fmla="*/ 5760926 f494 1"/>
                <a:gd name="f537" fmla="*/ 8352678 f495 1"/>
                <a:gd name="f538" fmla="*/ 5521728 f494 1"/>
                <a:gd name="f539" fmla="*/ 8451350 f495 1"/>
                <a:gd name="f540" fmla="*/ 5469352 f494 1"/>
                <a:gd name="f541" fmla="*/ 8548532 f495 1"/>
                <a:gd name="f542" fmla="*/ 5417493 f494 1"/>
                <a:gd name="f543" fmla="*/ 8729473 f495 1"/>
                <a:gd name="f544" fmla="*/ 5314059 f494 1"/>
                <a:gd name="f545" fmla="*/ 8770781 f495 1"/>
                <a:gd name="f546" fmla="*/ 5287330 f494 1"/>
                <a:gd name="f547" fmla="*/ 8790964 f495 1"/>
                <a:gd name="f548" fmla="*/ 5273590 f494 1"/>
                <a:gd name="f549" fmla="*/ 8810499 f495 1"/>
                <a:gd name="f550" fmla="*/ 5259801 f494 1"/>
                <a:gd name="f551" fmla="*/ 8883571 f495 1"/>
                <a:gd name="f552" fmla="*/ 5202577 f494 1"/>
                <a:gd name="f553" fmla="*/ 9006651 f495 1"/>
                <a:gd name="f554" fmla="*/ 5074625 f494 1"/>
                <a:gd name="f555" fmla="*/ 9033494 f495 1"/>
                <a:gd name="f556" fmla="*/ 5038203 f494 1"/>
                <a:gd name="f557" fmla="*/ 9040305 f495 1"/>
                <a:gd name="f558" fmla="*/ 5028649 f494 1"/>
                <a:gd name="f559" fmla="*/ 9046568 f495 1"/>
                <a:gd name="f560" fmla="*/ 5019379 f494 1"/>
                <a:gd name="f561" fmla="*/ 9058846 f495 1"/>
                <a:gd name="f562" fmla="*/ 5000743 f494 1"/>
                <a:gd name="f563" fmla="*/ 9104529 f495 1"/>
                <a:gd name="f564" fmla="*/ 4922203 f494 1"/>
                <a:gd name="f565" fmla="*/ 9181081 f495 1"/>
                <a:gd name="f566" fmla="*/ 4748792 f494 1"/>
                <a:gd name="f567" fmla="*/ 9240731 f495 1"/>
                <a:gd name="f568" fmla="*/ 4561970 f494 1"/>
                <a:gd name="f569" fmla="*/ 9265388 f495 1"/>
                <a:gd name="f570" fmla="*/ 4465171 f494 1"/>
                <a:gd name="f571" fmla="*/ 9276571 f495 1"/>
                <a:gd name="f572" fmla="*/ 4416041 f494 1"/>
                <a:gd name="f573" fmla="*/ 9281841 f495 1"/>
                <a:gd name="f574" fmla="*/ 4391477 f494 1"/>
                <a:gd name="f575" fmla="*/ 9286513 f495 1"/>
                <a:gd name="f576" fmla="*/ 4368936 f494 1"/>
                <a:gd name="f577" fmla="*/ 9296754 f495 1"/>
                <a:gd name="f578" fmla="*/ 4316136 f494 1"/>
                <a:gd name="f579" fmla="*/ 9301029 f495 1"/>
                <a:gd name="f580" fmla="*/ 4293172 f494 1"/>
                <a:gd name="f581" fmla="*/ 9302818 f495 1"/>
                <a:gd name="f582" fmla="*/ 4282679 f494 1"/>
                <a:gd name="f583" fmla="*/ 9304658 f495 1"/>
                <a:gd name="f584" fmla="*/ 4270914 f494 1"/>
                <a:gd name="f585" fmla="*/ 9312810 f495 1"/>
                <a:gd name="f586" fmla="*/ 4220043 f494 1"/>
                <a:gd name="f587" fmla="*/ 9316887 f495 1"/>
                <a:gd name="f588" fmla="*/ 4194584 f494 1"/>
                <a:gd name="f589" fmla="*/ 9318923 f495 1"/>
                <a:gd name="f590" fmla="*/ 4181878 f494 1"/>
                <a:gd name="f591" fmla="*/ 9320515 f495 1"/>
                <a:gd name="f592" fmla="*/ 4168984 f494 1"/>
                <a:gd name="f593" fmla="*/ 9332445 f495 1"/>
                <a:gd name="f594" fmla="*/ 4069079 f494 1"/>
                <a:gd name="f595" fmla="*/ 9336173 f495 1"/>
                <a:gd name="f596" fmla="*/ 4022774 f494 1"/>
                <a:gd name="f597" fmla="*/ 9340199 f495 1"/>
                <a:gd name="f598" fmla="*/ 3969269 f494 1"/>
                <a:gd name="f599" fmla="*/ 9347557 f495 1"/>
                <a:gd name="f600" fmla="*/ 3770070 f494 1"/>
                <a:gd name="f601" fmla="*/ 9346364 f495 1"/>
                <a:gd name="f602" fmla="*/ 3669036 f494 1"/>
                <a:gd name="f603" fmla="*/ 9344921 f495 1"/>
                <a:gd name="f604" fmla="*/ 3619341 f494 1"/>
                <a:gd name="f605" fmla="*/ 9344524 f495 1"/>
                <a:gd name="f606" fmla="*/ 3607624 f494 1"/>
                <a:gd name="f607" fmla="*/ 9343728 f495 1"/>
                <a:gd name="f608" fmla="*/ 3594872 f494 1"/>
                <a:gd name="f609" fmla="*/ 9342188 f495 1"/>
                <a:gd name="f610" fmla="*/ 3569366 f494 1"/>
                <a:gd name="f611" fmla="*/ 9339056 f495 1"/>
                <a:gd name="f612" fmla="*/ 3518354 f494 1"/>
                <a:gd name="f613" fmla="*/ 9334334 f495 1"/>
                <a:gd name="f614" fmla="*/ 3467155 f494 1"/>
                <a:gd name="f615" fmla="*/ 9329363 f495 1"/>
                <a:gd name="f616" fmla="*/ 3415908 f494 1"/>
                <a:gd name="f617" fmla="*/ 9328319 f495 1"/>
                <a:gd name="f618" fmla="*/ 3404755 f494 1"/>
                <a:gd name="f619" fmla="*/ 9327177 f495 1"/>
                <a:gd name="f620" fmla="*/ 3394214 f494 1"/>
                <a:gd name="f621" fmla="*/ 9324293 f495 1"/>
                <a:gd name="f622" fmla="*/ 3370872 f494 1"/>
                <a:gd name="f623" fmla="*/ 9320763 f495 1"/>
                <a:gd name="f624" fmla="*/ 3344427 f494 1"/>
                <a:gd name="f625" fmla="*/ 9317184 f495 1"/>
                <a:gd name="f626" fmla="*/ 3315343 f494 1"/>
                <a:gd name="f627" fmla="*/ 9311021 f495 1"/>
                <a:gd name="f628" fmla="*/ 3270309 f494 1"/>
                <a:gd name="f629" fmla="*/ 9302719 f495 1"/>
                <a:gd name="f630" fmla="*/ 3219815 f494 1"/>
                <a:gd name="f631" fmla="*/ 9293970 f495 1"/>
                <a:gd name="f632" fmla="*/ 3169887 f494 1"/>
                <a:gd name="f633" fmla="*/ 9252065 f495 1"/>
                <a:gd name="f634" fmla="*/ 2971205 f494 1"/>
                <a:gd name="f635" fmla="*/ 9227211 f495 1"/>
                <a:gd name="f636" fmla="*/ 2872571 f494 1"/>
                <a:gd name="f637" fmla="*/ 9220699 f495 1"/>
                <a:gd name="f638" fmla="*/ 2848524 f494 1"/>
                <a:gd name="f639" fmla="*/ 9213740 f495 1"/>
                <a:gd name="f640" fmla="*/ 2824289 f494 1"/>
                <a:gd name="f641" fmla="*/ 9199374 f495 1"/>
                <a:gd name="f642" fmla="*/ 2775536 f494 1"/>
                <a:gd name="f643" fmla="*/ 9061829 f495 1"/>
                <a:gd name="f644" fmla="*/ 2389515 f494 1"/>
                <a:gd name="f645" fmla="*/ 8978865 f495 1"/>
                <a:gd name="f646" fmla="*/ 2200953 f494 1"/>
                <a:gd name="f647" fmla="*/ 8956694 f495 1"/>
                <a:gd name="f648" fmla="*/ 2154317 f494 1"/>
                <a:gd name="f649" fmla="*/ 8934176 f495 1"/>
                <a:gd name="f650" fmla="*/ 2108012 f494 1"/>
                <a:gd name="f651" fmla="*/ 8887151 f495 1"/>
                <a:gd name="f652" fmla="*/ 2015448 f494 1"/>
                <a:gd name="f653" fmla="*/ 8787533 f495 1"/>
                <a:gd name="f654" fmla="*/ 1832625 f494 1"/>
                <a:gd name="f655" fmla="*/ 8761485 f495 1"/>
                <a:gd name="f656" fmla="*/ 1787496 f494 1"/>
                <a:gd name="f657" fmla="*/ 8734791 f495 1"/>
                <a:gd name="f658" fmla="*/ 1741991 f494 1"/>
                <a:gd name="f659" fmla="*/ 8680808 f495 1"/>
                <a:gd name="f660" fmla="*/ 1652910 f494 1"/>
                <a:gd name="f661" fmla="*/ 8567024 f495 1"/>
                <a:gd name="f662" fmla="*/ 1477004 f494 1"/>
                <a:gd name="f663" fmla="*/ 8537446 f495 1"/>
                <a:gd name="f664" fmla="*/ 1433428 f494 1"/>
                <a:gd name="f665" fmla="*/ 8507423 f495 1"/>
                <a:gd name="f666" fmla="*/ 1389994 f494 1"/>
                <a:gd name="f667" fmla="*/ 8446529 f495 1"/>
                <a:gd name="f668" fmla="*/ 1304393 f494 1"/>
                <a:gd name="f669" fmla="*/ 8319224 f495 1"/>
                <a:gd name="f670" fmla="*/ 1135124 f494 1"/>
                <a:gd name="f671" fmla="*/ 8286366 f495 1"/>
                <a:gd name="f672" fmla="*/ 1093148 f494 1"/>
                <a:gd name="f673" fmla="*/ 8270161 f495 1"/>
                <a:gd name="f674" fmla="*/ 1072538 f494 1"/>
                <a:gd name="f675" fmla="*/ 8253856 f495 1"/>
                <a:gd name="f676" fmla="*/ 1052254 f494 1"/>
                <a:gd name="f677" fmla="*/ 8186352 f495 1"/>
                <a:gd name="f678" fmla="*/ 970373 f494 1"/>
                <a:gd name="f679" fmla="*/ 8046768 f495 1"/>
                <a:gd name="f680" fmla="*/ 809527 f494 1"/>
                <a:gd name="f681" fmla="*/ 8010927 f495 1"/>
                <a:gd name="f682" fmla="*/ 769951 f494 1"/>
                <a:gd name="f683" fmla="*/ 7974788 f495 1"/>
                <a:gd name="f684" fmla="*/ 730751 f494 1"/>
                <a:gd name="f685" fmla="*/ 7901070 f495 1"/>
                <a:gd name="f686" fmla="*/ 652823 f494 1"/>
                <a:gd name="f687" fmla="*/ 7750054 f495 1"/>
                <a:gd name="f688" fmla="*/ 501106 f494 1"/>
                <a:gd name="f689" fmla="*/ 7592277 f495 1"/>
                <a:gd name="f690" fmla="*/ 355319 f494 1"/>
                <a:gd name="f691" fmla="*/ 7257734 f495 1"/>
                <a:gd name="f692" fmla="*/ 81062 f494 1"/>
                <a:gd name="f693" fmla="*/ 1892109 f495 1"/>
                <a:gd name="f694" fmla="*/ 2298402 f495 1"/>
                <a:gd name="f695" fmla="*/ 2135542 f495 1"/>
                <a:gd name="f696" fmla="*/ 121879 f494 1"/>
                <a:gd name="f697" fmla="*/ 1969576 f495 1"/>
                <a:gd name="f698" fmla="*/ 259084 f494 1"/>
                <a:gd name="f699" fmla="*/ 1659938 f495 1"/>
                <a:gd name="f700" fmla="*/ 553953 f494 1"/>
                <a:gd name="f701" fmla="*/ 729383 f495 1"/>
                <a:gd name="f702" fmla="*/ 1940578 f494 1"/>
                <a:gd name="f703" fmla="*/ 578465 f495 1"/>
                <a:gd name="f704" fmla="*/ 2324905 f494 1"/>
                <a:gd name="f705" fmla="*/ 465080 f495 1"/>
                <a:gd name="f706" fmla="*/ 2718973 f494 1"/>
                <a:gd name="f707" fmla="*/ 423820 f495 1"/>
                <a:gd name="f708" fmla="*/ 2919535 f494 1"/>
                <a:gd name="f709" fmla="*/ 392355 f495 1"/>
                <a:gd name="f710" fmla="*/ 3122169 f494 1"/>
                <a:gd name="f711" fmla="*/ 358801 f495 1"/>
                <a:gd name="f712" fmla="*/ 3531013 f494 1"/>
                <a:gd name="f713" fmla="*/ 410350 f495 1"/>
                <a:gd name="f714" fmla="*/ 4352324 f494 1"/>
                <a:gd name="f715" fmla="*/ 449022 f495 1"/>
                <a:gd name="f716" fmla="*/ 4555147 f494 1"/>
                <a:gd name="f717" fmla="*/ 498882 f495 1"/>
                <a:gd name="f718" fmla="*/ 4756463 f494 1"/>
                <a:gd name="f719" fmla="*/ 559775 f495 1"/>
                <a:gd name="f720" fmla="*/ 4955755 f494 1"/>
                <a:gd name="f721" fmla="*/ 631406 f495 1"/>
                <a:gd name="f722" fmla="*/ 5152084 f494 1"/>
                <a:gd name="f723" fmla="*/ 1023461 f495 1"/>
                <a:gd name="f724" fmla="*/ 5898055 f494 1"/>
                <a:gd name="f725" fmla="*/ 1575880 f495 1"/>
                <a:gd name="f726" fmla="*/ 6551744 f494 1"/>
                <a:gd name="f727" fmla="*/ 1905228 f495 1"/>
                <a:gd name="f728" fmla="*/ 6833566 f494 1"/>
                <a:gd name="f729" fmla="*/ 1938629 f495 1"/>
                <a:gd name="f730" fmla="*/ 1368607 f495 1"/>
                <a:gd name="f731" fmla="*/ 1115251 f495 1"/>
                <a:gd name="f732" fmla="*/ 0 f495 1"/>
                <a:gd name="f733" fmla="*/ 1777294 f495 1"/>
                <a:gd name="f734" fmla="+- f496 0 f1"/>
                <a:gd name="f735" fmla="*/ f499 1 9767847"/>
                <a:gd name="f736" fmla="*/ f500 1 6858000"/>
                <a:gd name="f737" fmla="*/ f501 1 9767847"/>
                <a:gd name="f738" fmla="*/ f502 1 9767847"/>
                <a:gd name="f739" fmla="*/ f503 1 6858000"/>
                <a:gd name="f740" fmla="*/ f504 1 9767847"/>
                <a:gd name="f741" fmla="*/ f505 1 6858000"/>
                <a:gd name="f742" fmla="*/ f506 1 9767847"/>
                <a:gd name="f743" fmla="*/ f507 1 6858000"/>
                <a:gd name="f744" fmla="*/ f508 1 9767847"/>
                <a:gd name="f745" fmla="*/ f509 1 6858000"/>
                <a:gd name="f746" fmla="*/ f510 1 9767847"/>
                <a:gd name="f747" fmla="*/ f511 1 9767847"/>
                <a:gd name="f748" fmla="*/ f512 1 6858000"/>
                <a:gd name="f749" fmla="*/ f513 1 9767847"/>
                <a:gd name="f750" fmla="*/ f514 1 6858000"/>
                <a:gd name="f751" fmla="*/ f515 1 9767847"/>
                <a:gd name="f752" fmla="*/ f516 1 6858000"/>
                <a:gd name="f753" fmla="*/ f517 1 9767847"/>
                <a:gd name="f754" fmla="*/ f518 1 6858000"/>
                <a:gd name="f755" fmla="*/ f519 1 9767847"/>
                <a:gd name="f756" fmla="*/ f520 1 6858000"/>
                <a:gd name="f757" fmla="*/ f521 1 9767847"/>
                <a:gd name="f758" fmla="*/ f522 1 6858000"/>
                <a:gd name="f759" fmla="*/ f523 1 9767847"/>
                <a:gd name="f760" fmla="*/ f524 1 6858000"/>
                <a:gd name="f761" fmla="*/ f525 1 9767847"/>
                <a:gd name="f762" fmla="*/ f526 1 6858000"/>
                <a:gd name="f763" fmla="*/ f527 1 9767847"/>
                <a:gd name="f764" fmla="*/ f528 1 6858000"/>
                <a:gd name="f765" fmla="*/ f529 1 9767847"/>
                <a:gd name="f766" fmla="*/ f530 1 6858000"/>
                <a:gd name="f767" fmla="*/ f531 1 9767847"/>
                <a:gd name="f768" fmla="*/ f532 1 6858000"/>
                <a:gd name="f769" fmla="*/ f533 1 9767847"/>
                <a:gd name="f770" fmla="*/ f534 1 6858000"/>
                <a:gd name="f771" fmla="*/ f535 1 9767847"/>
                <a:gd name="f772" fmla="*/ f536 1 6858000"/>
                <a:gd name="f773" fmla="*/ f537 1 9767847"/>
                <a:gd name="f774" fmla="*/ f538 1 6858000"/>
                <a:gd name="f775" fmla="*/ f539 1 9767847"/>
                <a:gd name="f776" fmla="*/ f540 1 6858000"/>
                <a:gd name="f777" fmla="*/ f541 1 9767847"/>
                <a:gd name="f778" fmla="*/ f542 1 6858000"/>
                <a:gd name="f779" fmla="*/ f543 1 9767847"/>
                <a:gd name="f780" fmla="*/ f544 1 6858000"/>
                <a:gd name="f781" fmla="*/ f545 1 9767847"/>
                <a:gd name="f782" fmla="*/ f546 1 6858000"/>
                <a:gd name="f783" fmla="*/ f547 1 9767847"/>
                <a:gd name="f784" fmla="*/ f548 1 6858000"/>
                <a:gd name="f785" fmla="*/ f549 1 9767847"/>
                <a:gd name="f786" fmla="*/ f550 1 6858000"/>
                <a:gd name="f787" fmla="*/ f551 1 9767847"/>
                <a:gd name="f788" fmla="*/ f552 1 6858000"/>
                <a:gd name="f789" fmla="*/ f553 1 9767847"/>
                <a:gd name="f790" fmla="*/ f554 1 6858000"/>
                <a:gd name="f791" fmla="*/ f555 1 9767847"/>
                <a:gd name="f792" fmla="*/ f556 1 6858000"/>
                <a:gd name="f793" fmla="*/ f557 1 9767847"/>
                <a:gd name="f794" fmla="*/ f558 1 6858000"/>
                <a:gd name="f795" fmla="*/ f559 1 9767847"/>
                <a:gd name="f796" fmla="*/ f560 1 6858000"/>
                <a:gd name="f797" fmla="*/ f561 1 9767847"/>
                <a:gd name="f798" fmla="*/ f562 1 6858000"/>
                <a:gd name="f799" fmla="*/ f563 1 9767847"/>
                <a:gd name="f800" fmla="*/ f564 1 6858000"/>
                <a:gd name="f801" fmla="*/ f565 1 9767847"/>
                <a:gd name="f802" fmla="*/ f566 1 6858000"/>
                <a:gd name="f803" fmla="*/ f567 1 9767847"/>
                <a:gd name="f804" fmla="*/ f568 1 6858000"/>
                <a:gd name="f805" fmla="*/ f569 1 9767847"/>
                <a:gd name="f806" fmla="*/ f570 1 6858000"/>
                <a:gd name="f807" fmla="*/ f571 1 9767847"/>
                <a:gd name="f808" fmla="*/ f572 1 6858000"/>
                <a:gd name="f809" fmla="*/ f573 1 9767847"/>
                <a:gd name="f810" fmla="*/ f574 1 6858000"/>
                <a:gd name="f811" fmla="*/ f575 1 9767847"/>
                <a:gd name="f812" fmla="*/ f576 1 6858000"/>
                <a:gd name="f813" fmla="*/ f577 1 9767847"/>
                <a:gd name="f814" fmla="*/ f578 1 6858000"/>
                <a:gd name="f815" fmla="*/ f579 1 9767847"/>
                <a:gd name="f816" fmla="*/ f580 1 6858000"/>
                <a:gd name="f817" fmla="*/ f581 1 9767847"/>
                <a:gd name="f818" fmla="*/ f582 1 6858000"/>
                <a:gd name="f819" fmla="*/ f583 1 9767847"/>
                <a:gd name="f820" fmla="*/ f584 1 6858000"/>
                <a:gd name="f821" fmla="*/ f585 1 9767847"/>
                <a:gd name="f822" fmla="*/ f586 1 6858000"/>
                <a:gd name="f823" fmla="*/ f587 1 9767847"/>
                <a:gd name="f824" fmla="*/ f588 1 6858000"/>
                <a:gd name="f825" fmla="*/ f589 1 9767847"/>
                <a:gd name="f826" fmla="*/ f590 1 6858000"/>
                <a:gd name="f827" fmla="*/ f591 1 9767847"/>
                <a:gd name="f828" fmla="*/ f592 1 6858000"/>
                <a:gd name="f829" fmla="*/ f593 1 9767847"/>
                <a:gd name="f830" fmla="*/ f594 1 6858000"/>
                <a:gd name="f831" fmla="*/ f595 1 9767847"/>
                <a:gd name="f832" fmla="*/ f596 1 6858000"/>
                <a:gd name="f833" fmla="*/ f597 1 9767847"/>
                <a:gd name="f834" fmla="*/ f598 1 6858000"/>
                <a:gd name="f835" fmla="*/ f599 1 9767847"/>
                <a:gd name="f836" fmla="*/ f600 1 6858000"/>
                <a:gd name="f837" fmla="*/ f601 1 9767847"/>
                <a:gd name="f838" fmla="*/ f602 1 6858000"/>
                <a:gd name="f839" fmla="*/ f603 1 9767847"/>
                <a:gd name="f840" fmla="*/ f604 1 6858000"/>
                <a:gd name="f841" fmla="*/ f605 1 9767847"/>
                <a:gd name="f842" fmla="*/ f606 1 6858000"/>
                <a:gd name="f843" fmla="*/ f607 1 9767847"/>
                <a:gd name="f844" fmla="*/ f608 1 6858000"/>
                <a:gd name="f845" fmla="*/ f609 1 9767847"/>
                <a:gd name="f846" fmla="*/ f610 1 6858000"/>
                <a:gd name="f847" fmla="*/ f611 1 9767847"/>
                <a:gd name="f848" fmla="*/ f612 1 6858000"/>
                <a:gd name="f849" fmla="*/ f613 1 9767847"/>
                <a:gd name="f850" fmla="*/ f614 1 6858000"/>
                <a:gd name="f851" fmla="*/ f615 1 9767847"/>
                <a:gd name="f852" fmla="*/ f616 1 6858000"/>
                <a:gd name="f853" fmla="*/ f617 1 9767847"/>
                <a:gd name="f854" fmla="*/ f618 1 6858000"/>
                <a:gd name="f855" fmla="*/ f619 1 9767847"/>
                <a:gd name="f856" fmla="*/ f620 1 6858000"/>
                <a:gd name="f857" fmla="*/ f621 1 9767847"/>
                <a:gd name="f858" fmla="*/ f622 1 6858000"/>
                <a:gd name="f859" fmla="*/ f623 1 9767847"/>
                <a:gd name="f860" fmla="*/ f624 1 6858000"/>
                <a:gd name="f861" fmla="*/ f625 1 9767847"/>
                <a:gd name="f862" fmla="*/ f626 1 6858000"/>
                <a:gd name="f863" fmla="*/ f627 1 9767847"/>
                <a:gd name="f864" fmla="*/ f628 1 6858000"/>
                <a:gd name="f865" fmla="*/ f629 1 9767847"/>
                <a:gd name="f866" fmla="*/ f630 1 6858000"/>
                <a:gd name="f867" fmla="*/ f631 1 9767847"/>
                <a:gd name="f868" fmla="*/ f632 1 6858000"/>
                <a:gd name="f869" fmla="*/ f633 1 9767847"/>
                <a:gd name="f870" fmla="*/ f634 1 6858000"/>
                <a:gd name="f871" fmla="*/ f635 1 9767847"/>
                <a:gd name="f872" fmla="*/ f636 1 6858000"/>
                <a:gd name="f873" fmla="*/ f637 1 9767847"/>
                <a:gd name="f874" fmla="*/ f638 1 6858000"/>
                <a:gd name="f875" fmla="*/ f639 1 9767847"/>
                <a:gd name="f876" fmla="*/ f640 1 6858000"/>
                <a:gd name="f877" fmla="*/ f641 1 9767847"/>
                <a:gd name="f878" fmla="*/ f642 1 6858000"/>
                <a:gd name="f879" fmla="*/ f643 1 9767847"/>
                <a:gd name="f880" fmla="*/ f644 1 6858000"/>
                <a:gd name="f881" fmla="*/ f645 1 9767847"/>
                <a:gd name="f882" fmla="*/ f646 1 6858000"/>
                <a:gd name="f883" fmla="*/ f647 1 9767847"/>
                <a:gd name="f884" fmla="*/ f648 1 6858000"/>
                <a:gd name="f885" fmla="*/ f649 1 9767847"/>
                <a:gd name="f886" fmla="*/ f650 1 6858000"/>
                <a:gd name="f887" fmla="*/ f651 1 9767847"/>
                <a:gd name="f888" fmla="*/ f652 1 6858000"/>
                <a:gd name="f889" fmla="*/ f653 1 9767847"/>
                <a:gd name="f890" fmla="*/ f654 1 6858000"/>
                <a:gd name="f891" fmla="*/ f655 1 9767847"/>
                <a:gd name="f892" fmla="*/ f656 1 6858000"/>
                <a:gd name="f893" fmla="*/ f657 1 9767847"/>
                <a:gd name="f894" fmla="*/ f658 1 6858000"/>
                <a:gd name="f895" fmla="*/ f659 1 9767847"/>
                <a:gd name="f896" fmla="*/ f660 1 6858000"/>
                <a:gd name="f897" fmla="*/ f661 1 9767847"/>
                <a:gd name="f898" fmla="*/ f662 1 6858000"/>
                <a:gd name="f899" fmla="*/ f663 1 9767847"/>
                <a:gd name="f900" fmla="*/ f664 1 6858000"/>
                <a:gd name="f901" fmla="*/ f665 1 9767847"/>
                <a:gd name="f902" fmla="*/ f666 1 6858000"/>
                <a:gd name="f903" fmla="*/ f667 1 9767847"/>
                <a:gd name="f904" fmla="*/ f668 1 6858000"/>
                <a:gd name="f905" fmla="*/ f669 1 9767847"/>
                <a:gd name="f906" fmla="*/ f670 1 6858000"/>
                <a:gd name="f907" fmla="*/ f671 1 9767847"/>
                <a:gd name="f908" fmla="*/ f672 1 6858000"/>
                <a:gd name="f909" fmla="*/ f673 1 9767847"/>
                <a:gd name="f910" fmla="*/ f674 1 6858000"/>
                <a:gd name="f911" fmla="*/ f675 1 9767847"/>
                <a:gd name="f912" fmla="*/ f676 1 6858000"/>
                <a:gd name="f913" fmla="*/ f677 1 9767847"/>
                <a:gd name="f914" fmla="*/ f678 1 6858000"/>
                <a:gd name="f915" fmla="*/ f679 1 9767847"/>
                <a:gd name="f916" fmla="*/ f680 1 6858000"/>
                <a:gd name="f917" fmla="*/ f681 1 9767847"/>
                <a:gd name="f918" fmla="*/ f682 1 6858000"/>
                <a:gd name="f919" fmla="*/ f683 1 9767847"/>
                <a:gd name="f920" fmla="*/ f684 1 6858000"/>
                <a:gd name="f921" fmla="*/ f685 1 9767847"/>
                <a:gd name="f922" fmla="*/ f686 1 6858000"/>
                <a:gd name="f923" fmla="*/ f687 1 9767847"/>
                <a:gd name="f924" fmla="*/ f688 1 6858000"/>
                <a:gd name="f925" fmla="*/ f689 1 9767847"/>
                <a:gd name="f926" fmla="*/ f690 1 6858000"/>
                <a:gd name="f927" fmla="*/ f691 1 9767847"/>
                <a:gd name="f928" fmla="*/ f692 1 6858000"/>
                <a:gd name="f929" fmla="*/ f693 1 9767847"/>
                <a:gd name="f930" fmla="*/ f694 1 9767847"/>
                <a:gd name="f931" fmla="*/ f695 1 9767847"/>
                <a:gd name="f932" fmla="*/ f696 1 6858000"/>
                <a:gd name="f933" fmla="*/ f697 1 9767847"/>
                <a:gd name="f934" fmla="*/ f698 1 6858000"/>
                <a:gd name="f935" fmla="*/ f699 1 9767847"/>
                <a:gd name="f936" fmla="*/ f700 1 6858000"/>
                <a:gd name="f937" fmla="*/ f701 1 9767847"/>
                <a:gd name="f938" fmla="*/ f702 1 6858000"/>
                <a:gd name="f939" fmla="*/ f703 1 9767847"/>
                <a:gd name="f940" fmla="*/ f704 1 6858000"/>
                <a:gd name="f941" fmla="*/ f705 1 9767847"/>
                <a:gd name="f942" fmla="*/ f706 1 6858000"/>
                <a:gd name="f943" fmla="*/ f707 1 9767847"/>
                <a:gd name="f944" fmla="*/ f708 1 6858000"/>
                <a:gd name="f945" fmla="*/ f709 1 9767847"/>
                <a:gd name="f946" fmla="*/ f710 1 6858000"/>
                <a:gd name="f947" fmla="*/ f711 1 9767847"/>
                <a:gd name="f948" fmla="*/ f712 1 6858000"/>
                <a:gd name="f949" fmla="*/ f713 1 9767847"/>
                <a:gd name="f950" fmla="*/ f714 1 6858000"/>
                <a:gd name="f951" fmla="*/ f715 1 9767847"/>
                <a:gd name="f952" fmla="*/ f716 1 6858000"/>
                <a:gd name="f953" fmla="*/ f717 1 9767847"/>
                <a:gd name="f954" fmla="*/ f718 1 6858000"/>
                <a:gd name="f955" fmla="*/ f719 1 9767847"/>
                <a:gd name="f956" fmla="*/ f720 1 6858000"/>
                <a:gd name="f957" fmla="*/ f721 1 9767847"/>
                <a:gd name="f958" fmla="*/ f722 1 6858000"/>
                <a:gd name="f959" fmla="*/ f723 1 9767847"/>
                <a:gd name="f960" fmla="*/ f724 1 6858000"/>
                <a:gd name="f961" fmla="*/ f725 1 9767847"/>
                <a:gd name="f962" fmla="*/ f726 1 6858000"/>
                <a:gd name="f963" fmla="*/ f727 1 9767847"/>
                <a:gd name="f964" fmla="*/ f728 1 6858000"/>
                <a:gd name="f965" fmla="*/ f729 1 9767847"/>
                <a:gd name="f966" fmla="*/ f730 1 9767847"/>
                <a:gd name="f967" fmla="*/ f731 1 9767847"/>
                <a:gd name="f968" fmla="*/ f732 1 9767847"/>
                <a:gd name="f969" fmla="*/ f733 1 9767847"/>
                <a:gd name="f970" fmla="*/ f490 1 f497"/>
                <a:gd name="f971" fmla="*/ f491 1 f497"/>
                <a:gd name="f972" fmla="*/ f490 1 f498"/>
                <a:gd name="f973" fmla="*/ f492 1 f498"/>
                <a:gd name="f974" fmla="*/ f735 1 f497"/>
                <a:gd name="f975" fmla="*/ f736 1 f498"/>
                <a:gd name="f976" fmla="*/ f737 1 f497"/>
                <a:gd name="f977" fmla="*/ f738 1 f497"/>
                <a:gd name="f978" fmla="*/ f739 1 f498"/>
                <a:gd name="f979" fmla="*/ f740 1 f497"/>
                <a:gd name="f980" fmla="*/ f741 1 f498"/>
                <a:gd name="f981" fmla="*/ f742 1 f497"/>
                <a:gd name="f982" fmla="*/ f743 1 f498"/>
                <a:gd name="f983" fmla="*/ f744 1 f497"/>
                <a:gd name="f984" fmla="*/ f745 1 f498"/>
                <a:gd name="f985" fmla="*/ f746 1 f497"/>
                <a:gd name="f986" fmla="*/ f747 1 f497"/>
                <a:gd name="f987" fmla="*/ f748 1 f498"/>
                <a:gd name="f988" fmla="*/ f749 1 f497"/>
                <a:gd name="f989" fmla="*/ f750 1 f498"/>
                <a:gd name="f990" fmla="*/ f751 1 f497"/>
                <a:gd name="f991" fmla="*/ f752 1 f498"/>
                <a:gd name="f992" fmla="*/ f753 1 f497"/>
                <a:gd name="f993" fmla="*/ f754 1 f498"/>
                <a:gd name="f994" fmla="*/ f755 1 f497"/>
                <a:gd name="f995" fmla="*/ f756 1 f498"/>
                <a:gd name="f996" fmla="*/ f757 1 f497"/>
                <a:gd name="f997" fmla="*/ f758 1 f498"/>
                <a:gd name="f998" fmla="*/ f759 1 f497"/>
                <a:gd name="f999" fmla="*/ f760 1 f498"/>
                <a:gd name="f1000" fmla="*/ f761 1 f497"/>
                <a:gd name="f1001" fmla="*/ f762 1 f498"/>
                <a:gd name="f1002" fmla="*/ f763 1 f497"/>
                <a:gd name="f1003" fmla="*/ f764 1 f498"/>
                <a:gd name="f1004" fmla="*/ f765 1 f497"/>
                <a:gd name="f1005" fmla="*/ f766 1 f498"/>
                <a:gd name="f1006" fmla="*/ f767 1 f497"/>
                <a:gd name="f1007" fmla="*/ f768 1 f498"/>
                <a:gd name="f1008" fmla="*/ f769 1 f497"/>
                <a:gd name="f1009" fmla="*/ f770 1 f498"/>
                <a:gd name="f1010" fmla="*/ f771 1 f497"/>
                <a:gd name="f1011" fmla="*/ f772 1 f498"/>
                <a:gd name="f1012" fmla="*/ f773 1 f497"/>
                <a:gd name="f1013" fmla="*/ f774 1 f498"/>
                <a:gd name="f1014" fmla="*/ f775 1 f497"/>
                <a:gd name="f1015" fmla="*/ f776 1 f498"/>
                <a:gd name="f1016" fmla="*/ f777 1 f497"/>
                <a:gd name="f1017" fmla="*/ f778 1 f498"/>
                <a:gd name="f1018" fmla="*/ f779 1 f497"/>
                <a:gd name="f1019" fmla="*/ f780 1 f498"/>
                <a:gd name="f1020" fmla="*/ f781 1 f497"/>
                <a:gd name="f1021" fmla="*/ f782 1 f498"/>
                <a:gd name="f1022" fmla="*/ f783 1 f497"/>
                <a:gd name="f1023" fmla="*/ f784 1 f498"/>
                <a:gd name="f1024" fmla="*/ f785 1 f497"/>
                <a:gd name="f1025" fmla="*/ f786 1 f498"/>
                <a:gd name="f1026" fmla="*/ f787 1 f497"/>
                <a:gd name="f1027" fmla="*/ f788 1 f498"/>
                <a:gd name="f1028" fmla="*/ f789 1 f497"/>
                <a:gd name="f1029" fmla="*/ f790 1 f498"/>
                <a:gd name="f1030" fmla="*/ f791 1 f497"/>
                <a:gd name="f1031" fmla="*/ f792 1 f498"/>
                <a:gd name="f1032" fmla="*/ f793 1 f497"/>
                <a:gd name="f1033" fmla="*/ f794 1 f498"/>
                <a:gd name="f1034" fmla="*/ f795 1 f497"/>
                <a:gd name="f1035" fmla="*/ f796 1 f498"/>
                <a:gd name="f1036" fmla="*/ f797 1 f497"/>
                <a:gd name="f1037" fmla="*/ f798 1 f498"/>
                <a:gd name="f1038" fmla="*/ f799 1 f497"/>
                <a:gd name="f1039" fmla="*/ f800 1 f498"/>
                <a:gd name="f1040" fmla="*/ f801 1 f497"/>
                <a:gd name="f1041" fmla="*/ f802 1 f498"/>
                <a:gd name="f1042" fmla="*/ f803 1 f497"/>
                <a:gd name="f1043" fmla="*/ f804 1 f498"/>
                <a:gd name="f1044" fmla="*/ f805 1 f497"/>
                <a:gd name="f1045" fmla="*/ f806 1 f498"/>
                <a:gd name="f1046" fmla="*/ f807 1 f497"/>
                <a:gd name="f1047" fmla="*/ f808 1 f498"/>
                <a:gd name="f1048" fmla="*/ f809 1 f497"/>
                <a:gd name="f1049" fmla="*/ f810 1 f498"/>
                <a:gd name="f1050" fmla="*/ f811 1 f497"/>
                <a:gd name="f1051" fmla="*/ f812 1 f498"/>
                <a:gd name="f1052" fmla="*/ f813 1 f497"/>
                <a:gd name="f1053" fmla="*/ f814 1 f498"/>
                <a:gd name="f1054" fmla="*/ f815 1 f497"/>
                <a:gd name="f1055" fmla="*/ f816 1 f498"/>
                <a:gd name="f1056" fmla="*/ f817 1 f497"/>
                <a:gd name="f1057" fmla="*/ f818 1 f498"/>
                <a:gd name="f1058" fmla="*/ f819 1 f497"/>
                <a:gd name="f1059" fmla="*/ f820 1 f498"/>
                <a:gd name="f1060" fmla="*/ f821 1 f497"/>
                <a:gd name="f1061" fmla="*/ f822 1 f498"/>
                <a:gd name="f1062" fmla="*/ f823 1 f497"/>
                <a:gd name="f1063" fmla="*/ f824 1 f498"/>
                <a:gd name="f1064" fmla="*/ f825 1 f497"/>
                <a:gd name="f1065" fmla="*/ f826 1 f498"/>
                <a:gd name="f1066" fmla="*/ f827 1 f497"/>
                <a:gd name="f1067" fmla="*/ f828 1 f498"/>
                <a:gd name="f1068" fmla="*/ f829 1 f497"/>
                <a:gd name="f1069" fmla="*/ f830 1 f498"/>
                <a:gd name="f1070" fmla="*/ f831 1 f497"/>
                <a:gd name="f1071" fmla="*/ f832 1 f498"/>
                <a:gd name="f1072" fmla="*/ f833 1 f497"/>
                <a:gd name="f1073" fmla="*/ f834 1 f498"/>
                <a:gd name="f1074" fmla="*/ f835 1 f497"/>
                <a:gd name="f1075" fmla="*/ f836 1 f498"/>
                <a:gd name="f1076" fmla="*/ f837 1 f497"/>
                <a:gd name="f1077" fmla="*/ f838 1 f498"/>
                <a:gd name="f1078" fmla="*/ f839 1 f497"/>
                <a:gd name="f1079" fmla="*/ f840 1 f498"/>
                <a:gd name="f1080" fmla="*/ f841 1 f497"/>
                <a:gd name="f1081" fmla="*/ f842 1 f498"/>
                <a:gd name="f1082" fmla="*/ f843 1 f497"/>
                <a:gd name="f1083" fmla="*/ f844 1 f498"/>
                <a:gd name="f1084" fmla="*/ f845 1 f497"/>
                <a:gd name="f1085" fmla="*/ f846 1 f498"/>
                <a:gd name="f1086" fmla="*/ f847 1 f497"/>
                <a:gd name="f1087" fmla="*/ f848 1 f498"/>
                <a:gd name="f1088" fmla="*/ f849 1 f497"/>
                <a:gd name="f1089" fmla="*/ f850 1 f498"/>
                <a:gd name="f1090" fmla="*/ f851 1 f497"/>
                <a:gd name="f1091" fmla="*/ f852 1 f498"/>
                <a:gd name="f1092" fmla="*/ f853 1 f497"/>
                <a:gd name="f1093" fmla="*/ f854 1 f498"/>
                <a:gd name="f1094" fmla="*/ f855 1 f497"/>
                <a:gd name="f1095" fmla="*/ f856 1 f498"/>
                <a:gd name="f1096" fmla="*/ f857 1 f497"/>
                <a:gd name="f1097" fmla="*/ f858 1 f498"/>
                <a:gd name="f1098" fmla="*/ f859 1 f497"/>
                <a:gd name="f1099" fmla="*/ f860 1 f498"/>
                <a:gd name="f1100" fmla="*/ f861 1 f497"/>
                <a:gd name="f1101" fmla="*/ f862 1 f498"/>
                <a:gd name="f1102" fmla="*/ f863 1 f497"/>
                <a:gd name="f1103" fmla="*/ f864 1 f498"/>
                <a:gd name="f1104" fmla="*/ f865 1 f497"/>
                <a:gd name="f1105" fmla="*/ f866 1 f498"/>
                <a:gd name="f1106" fmla="*/ f867 1 f497"/>
                <a:gd name="f1107" fmla="*/ f868 1 f498"/>
                <a:gd name="f1108" fmla="*/ f869 1 f497"/>
                <a:gd name="f1109" fmla="*/ f870 1 f498"/>
                <a:gd name="f1110" fmla="*/ f871 1 f497"/>
                <a:gd name="f1111" fmla="*/ f872 1 f498"/>
                <a:gd name="f1112" fmla="*/ f873 1 f497"/>
                <a:gd name="f1113" fmla="*/ f874 1 f498"/>
                <a:gd name="f1114" fmla="*/ f875 1 f497"/>
                <a:gd name="f1115" fmla="*/ f876 1 f498"/>
                <a:gd name="f1116" fmla="*/ f877 1 f497"/>
                <a:gd name="f1117" fmla="*/ f878 1 f498"/>
                <a:gd name="f1118" fmla="*/ f879 1 f497"/>
                <a:gd name="f1119" fmla="*/ f880 1 f498"/>
                <a:gd name="f1120" fmla="*/ f881 1 f497"/>
                <a:gd name="f1121" fmla="*/ f882 1 f498"/>
                <a:gd name="f1122" fmla="*/ f883 1 f497"/>
                <a:gd name="f1123" fmla="*/ f884 1 f498"/>
                <a:gd name="f1124" fmla="*/ f885 1 f497"/>
                <a:gd name="f1125" fmla="*/ f886 1 f498"/>
                <a:gd name="f1126" fmla="*/ f887 1 f497"/>
                <a:gd name="f1127" fmla="*/ f888 1 f498"/>
                <a:gd name="f1128" fmla="*/ f889 1 f497"/>
                <a:gd name="f1129" fmla="*/ f890 1 f498"/>
                <a:gd name="f1130" fmla="*/ f891 1 f497"/>
                <a:gd name="f1131" fmla="*/ f892 1 f498"/>
                <a:gd name="f1132" fmla="*/ f893 1 f497"/>
                <a:gd name="f1133" fmla="*/ f894 1 f498"/>
                <a:gd name="f1134" fmla="*/ f895 1 f497"/>
                <a:gd name="f1135" fmla="*/ f896 1 f498"/>
                <a:gd name="f1136" fmla="*/ f897 1 f497"/>
                <a:gd name="f1137" fmla="*/ f898 1 f498"/>
                <a:gd name="f1138" fmla="*/ f899 1 f497"/>
                <a:gd name="f1139" fmla="*/ f900 1 f498"/>
                <a:gd name="f1140" fmla="*/ f901 1 f497"/>
                <a:gd name="f1141" fmla="*/ f902 1 f498"/>
                <a:gd name="f1142" fmla="*/ f903 1 f497"/>
                <a:gd name="f1143" fmla="*/ f904 1 f498"/>
                <a:gd name="f1144" fmla="*/ f905 1 f497"/>
                <a:gd name="f1145" fmla="*/ f906 1 f498"/>
                <a:gd name="f1146" fmla="*/ f907 1 f497"/>
                <a:gd name="f1147" fmla="*/ f908 1 f498"/>
                <a:gd name="f1148" fmla="*/ f909 1 f497"/>
                <a:gd name="f1149" fmla="*/ f910 1 f498"/>
                <a:gd name="f1150" fmla="*/ f911 1 f497"/>
                <a:gd name="f1151" fmla="*/ f912 1 f498"/>
                <a:gd name="f1152" fmla="*/ f913 1 f497"/>
                <a:gd name="f1153" fmla="*/ f914 1 f498"/>
                <a:gd name="f1154" fmla="*/ f915 1 f497"/>
                <a:gd name="f1155" fmla="*/ f916 1 f498"/>
                <a:gd name="f1156" fmla="*/ f917 1 f497"/>
                <a:gd name="f1157" fmla="*/ f918 1 f498"/>
                <a:gd name="f1158" fmla="*/ f919 1 f497"/>
                <a:gd name="f1159" fmla="*/ f920 1 f498"/>
                <a:gd name="f1160" fmla="*/ f921 1 f497"/>
                <a:gd name="f1161" fmla="*/ f922 1 f498"/>
                <a:gd name="f1162" fmla="*/ f923 1 f497"/>
                <a:gd name="f1163" fmla="*/ f924 1 f498"/>
                <a:gd name="f1164" fmla="*/ f925 1 f497"/>
                <a:gd name="f1165" fmla="*/ f926 1 f498"/>
                <a:gd name="f1166" fmla="*/ f927 1 f497"/>
                <a:gd name="f1167" fmla="*/ f928 1 f498"/>
                <a:gd name="f1168" fmla="*/ f929 1 f497"/>
                <a:gd name="f1169" fmla="*/ f930 1 f497"/>
                <a:gd name="f1170" fmla="*/ f931 1 f497"/>
                <a:gd name="f1171" fmla="*/ f932 1 f498"/>
                <a:gd name="f1172" fmla="*/ f933 1 f497"/>
                <a:gd name="f1173" fmla="*/ f934 1 f498"/>
                <a:gd name="f1174" fmla="*/ f935 1 f497"/>
                <a:gd name="f1175" fmla="*/ f936 1 f498"/>
                <a:gd name="f1176" fmla="*/ f937 1 f497"/>
                <a:gd name="f1177" fmla="*/ f938 1 f498"/>
                <a:gd name="f1178" fmla="*/ f939 1 f497"/>
                <a:gd name="f1179" fmla="*/ f940 1 f498"/>
                <a:gd name="f1180" fmla="*/ f941 1 f497"/>
                <a:gd name="f1181" fmla="*/ f942 1 f498"/>
                <a:gd name="f1182" fmla="*/ f943 1 f497"/>
                <a:gd name="f1183" fmla="*/ f944 1 f498"/>
                <a:gd name="f1184" fmla="*/ f945 1 f497"/>
                <a:gd name="f1185" fmla="*/ f946 1 f498"/>
                <a:gd name="f1186" fmla="*/ f947 1 f497"/>
                <a:gd name="f1187" fmla="*/ f948 1 f498"/>
                <a:gd name="f1188" fmla="*/ f949 1 f497"/>
                <a:gd name="f1189" fmla="*/ f950 1 f498"/>
                <a:gd name="f1190" fmla="*/ f951 1 f497"/>
                <a:gd name="f1191" fmla="*/ f952 1 f498"/>
                <a:gd name="f1192" fmla="*/ f953 1 f497"/>
                <a:gd name="f1193" fmla="*/ f954 1 f498"/>
                <a:gd name="f1194" fmla="*/ f955 1 f497"/>
                <a:gd name="f1195" fmla="*/ f956 1 f498"/>
                <a:gd name="f1196" fmla="*/ f957 1 f497"/>
                <a:gd name="f1197" fmla="*/ f958 1 f498"/>
                <a:gd name="f1198" fmla="*/ f959 1 f497"/>
                <a:gd name="f1199" fmla="*/ f960 1 f498"/>
                <a:gd name="f1200" fmla="*/ f961 1 f497"/>
                <a:gd name="f1201" fmla="*/ f962 1 f498"/>
                <a:gd name="f1202" fmla="*/ f963 1 f497"/>
                <a:gd name="f1203" fmla="*/ f964 1 f498"/>
                <a:gd name="f1204" fmla="*/ f965 1 f497"/>
                <a:gd name="f1205" fmla="*/ f966 1 f497"/>
                <a:gd name="f1206" fmla="*/ f967 1 f497"/>
                <a:gd name="f1207" fmla="*/ f968 1 f497"/>
                <a:gd name="f1208" fmla="*/ f969 1 f497"/>
                <a:gd name="f1209" fmla="*/ f970 f488 1"/>
                <a:gd name="f1210" fmla="*/ f971 f488 1"/>
                <a:gd name="f1211" fmla="*/ f973 f489 1"/>
                <a:gd name="f1212" fmla="*/ f972 f489 1"/>
                <a:gd name="f1213" fmla="*/ f974 f488 1"/>
                <a:gd name="f1214" fmla="*/ f975 f489 1"/>
                <a:gd name="f1215" fmla="*/ f976 f488 1"/>
                <a:gd name="f1216" fmla="*/ f977 f488 1"/>
                <a:gd name="f1217" fmla="*/ f978 f489 1"/>
                <a:gd name="f1218" fmla="*/ f979 f488 1"/>
                <a:gd name="f1219" fmla="*/ f980 f489 1"/>
                <a:gd name="f1220" fmla="*/ f981 f488 1"/>
                <a:gd name="f1221" fmla="*/ f982 f489 1"/>
                <a:gd name="f1222" fmla="*/ f983 f488 1"/>
                <a:gd name="f1223" fmla="*/ f984 f489 1"/>
                <a:gd name="f1224" fmla="*/ f985 f488 1"/>
                <a:gd name="f1225" fmla="*/ f986 f488 1"/>
                <a:gd name="f1226" fmla="*/ f987 f489 1"/>
                <a:gd name="f1227" fmla="*/ f988 f488 1"/>
                <a:gd name="f1228" fmla="*/ f989 f489 1"/>
                <a:gd name="f1229" fmla="*/ f990 f488 1"/>
                <a:gd name="f1230" fmla="*/ f991 f489 1"/>
                <a:gd name="f1231" fmla="*/ f992 f488 1"/>
                <a:gd name="f1232" fmla="*/ f993 f489 1"/>
                <a:gd name="f1233" fmla="*/ f994 f488 1"/>
                <a:gd name="f1234" fmla="*/ f995 f489 1"/>
                <a:gd name="f1235" fmla="*/ f996 f488 1"/>
                <a:gd name="f1236" fmla="*/ f997 f489 1"/>
                <a:gd name="f1237" fmla="*/ f998 f488 1"/>
                <a:gd name="f1238" fmla="*/ f999 f489 1"/>
                <a:gd name="f1239" fmla="*/ f1000 f488 1"/>
                <a:gd name="f1240" fmla="*/ f1001 f489 1"/>
                <a:gd name="f1241" fmla="*/ f1002 f488 1"/>
                <a:gd name="f1242" fmla="*/ f1003 f489 1"/>
                <a:gd name="f1243" fmla="*/ f1004 f488 1"/>
                <a:gd name="f1244" fmla="*/ f1005 f489 1"/>
                <a:gd name="f1245" fmla="*/ f1006 f488 1"/>
                <a:gd name="f1246" fmla="*/ f1007 f489 1"/>
                <a:gd name="f1247" fmla="*/ f1008 f488 1"/>
                <a:gd name="f1248" fmla="*/ f1009 f489 1"/>
                <a:gd name="f1249" fmla="*/ f1010 f488 1"/>
                <a:gd name="f1250" fmla="*/ f1011 f489 1"/>
                <a:gd name="f1251" fmla="*/ f1012 f488 1"/>
                <a:gd name="f1252" fmla="*/ f1013 f489 1"/>
                <a:gd name="f1253" fmla="*/ f1014 f488 1"/>
                <a:gd name="f1254" fmla="*/ f1015 f489 1"/>
                <a:gd name="f1255" fmla="*/ f1016 f488 1"/>
                <a:gd name="f1256" fmla="*/ f1017 f489 1"/>
                <a:gd name="f1257" fmla="*/ f1018 f488 1"/>
                <a:gd name="f1258" fmla="*/ f1019 f489 1"/>
                <a:gd name="f1259" fmla="*/ f1020 f488 1"/>
                <a:gd name="f1260" fmla="*/ f1021 f489 1"/>
                <a:gd name="f1261" fmla="*/ f1022 f488 1"/>
                <a:gd name="f1262" fmla="*/ f1023 f489 1"/>
                <a:gd name="f1263" fmla="*/ f1024 f488 1"/>
                <a:gd name="f1264" fmla="*/ f1025 f489 1"/>
                <a:gd name="f1265" fmla="*/ f1026 f488 1"/>
                <a:gd name="f1266" fmla="*/ f1027 f489 1"/>
                <a:gd name="f1267" fmla="*/ f1028 f488 1"/>
                <a:gd name="f1268" fmla="*/ f1029 f489 1"/>
                <a:gd name="f1269" fmla="*/ f1030 f488 1"/>
                <a:gd name="f1270" fmla="*/ f1031 f489 1"/>
                <a:gd name="f1271" fmla="*/ f1032 f488 1"/>
                <a:gd name="f1272" fmla="*/ f1033 f489 1"/>
                <a:gd name="f1273" fmla="*/ f1034 f488 1"/>
                <a:gd name="f1274" fmla="*/ f1035 f489 1"/>
                <a:gd name="f1275" fmla="*/ f1036 f488 1"/>
                <a:gd name="f1276" fmla="*/ f1037 f489 1"/>
                <a:gd name="f1277" fmla="*/ f1038 f488 1"/>
                <a:gd name="f1278" fmla="*/ f1039 f489 1"/>
                <a:gd name="f1279" fmla="*/ f1040 f488 1"/>
                <a:gd name="f1280" fmla="*/ f1041 f489 1"/>
                <a:gd name="f1281" fmla="*/ f1042 f488 1"/>
                <a:gd name="f1282" fmla="*/ f1043 f489 1"/>
                <a:gd name="f1283" fmla="*/ f1044 f488 1"/>
                <a:gd name="f1284" fmla="*/ f1045 f489 1"/>
                <a:gd name="f1285" fmla="*/ f1046 f488 1"/>
                <a:gd name="f1286" fmla="*/ f1047 f489 1"/>
                <a:gd name="f1287" fmla="*/ f1048 f488 1"/>
                <a:gd name="f1288" fmla="*/ f1049 f489 1"/>
                <a:gd name="f1289" fmla="*/ f1050 f488 1"/>
                <a:gd name="f1290" fmla="*/ f1051 f489 1"/>
                <a:gd name="f1291" fmla="*/ f1052 f488 1"/>
                <a:gd name="f1292" fmla="*/ f1053 f489 1"/>
                <a:gd name="f1293" fmla="*/ f1054 f488 1"/>
                <a:gd name="f1294" fmla="*/ f1055 f489 1"/>
                <a:gd name="f1295" fmla="*/ f1056 f488 1"/>
                <a:gd name="f1296" fmla="*/ f1057 f489 1"/>
                <a:gd name="f1297" fmla="*/ f1058 f488 1"/>
                <a:gd name="f1298" fmla="*/ f1059 f489 1"/>
                <a:gd name="f1299" fmla="*/ f1060 f488 1"/>
                <a:gd name="f1300" fmla="*/ f1061 f489 1"/>
                <a:gd name="f1301" fmla="*/ f1062 f488 1"/>
                <a:gd name="f1302" fmla="*/ f1063 f489 1"/>
                <a:gd name="f1303" fmla="*/ f1064 f488 1"/>
                <a:gd name="f1304" fmla="*/ f1065 f489 1"/>
                <a:gd name="f1305" fmla="*/ f1066 f488 1"/>
                <a:gd name="f1306" fmla="*/ f1067 f489 1"/>
                <a:gd name="f1307" fmla="*/ f1068 f488 1"/>
                <a:gd name="f1308" fmla="*/ f1069 f489 1"/>
                <a:gd name="f1309" fmla="*/ f1070 f488 1"/>
                <a:gd name="f1310" fmla="*/ f1071 f489 1"/>
                <a:gd name="f1311" fmla="*/ f1072 f488 1"/>
                <a:gd name="f1312" fmla="*/ f1073 f489 1"/>
                <a:gd name="f1313" fmla="*/ f1074 f488 1"/>
                <a:gd name="f1314" fmla="*/ f1075 f489 1"/>
                <a:gd name="f1315" fmla="*/ f1076 f488 1"/>
                <a:gd name="f1316" fmla="*/ f1077 f489 1"/>
                <a:gd name="f1317" fmla="*/ f1078 f488 1"/>
                <a:gd name="f1318" fmla="*/ f1079 f489 1"/>
                <a:gd name="f1319" fmla="*/ f1080 f488 1"/>
                <a:gd name="f1320" fmla="*/ f1081 f489 1"/>
                <a:gd name="f1321" fmla="*/ f1082 f488 1"/>
                <a:gd name="f1322" fmla="*/ f1083 f489 1"/>
                <a:gd name="f1323" fmla="*/ f1084 f488 1"/>
                <a:gd name="f1324" fmla="*/ f1085 f489 1"/>
                <a:gd name="f1325" fmla="*/ f1086 f488 1"/>
                <a:gd name="f1326" fmla="*/ f1087 f489 1"/>
                <a:gd name="f1327" fmla="*/ f1088 f488 1"/>
                <a:gd name="f1328" fmla="*/ f1089 f489 1"/>
                <a:gd name="f1329" fmla="*/ f1090 f488 1"/>
                <a:gd name="f1330" fmla="*/ f1091 f489 1"/>
                <a:gd name="f1331" fmla="*/ f1092 f488 1"/>
                <a:gd name="f1332" fmla="*/ f1093 f489 1"/>
                <a:gd name="f1333" fmla="*/ f1094 f488 1"/>
                <a:gd name="f1334" fmla="*/ f1095 f489 1"/>
                <a:gd name="f1335" fmla="*/ f1096 f488 1"/>
                <a:gd name="f1336" fmla="*/ f1097 f489 1"/>
                <a:gd name="f1337" fmla="*/ f1098 f488 1"/>
                <a:gd name="f1338" fmla="*/ f1099 f489 1"/>
                <a:gd name="f1339" fmla="*/ f1100 f488 1"/>
                <a:gd name="f1340" fmla="*/ f1101 f489 1"/>
                <a:gd name="f1341" fmla="*/ f1102 f488 1"/>
                <a:gd name="f1342" fmla="*/ f1103 f489 1"/>
                <a:gd name="f1343" fmla="*/ f1104 f488 1"/>
                <a:gd name="f1344" fmla="*/ f1105 f489 1"/>
                <a:gd name="f1345" fmla="*/ f1106 f488 1"/>
                <a:gd name="f1346" fmla="*/ f1107 f489 1"/>
                <a:gd name="f1347" fmla="*/ f1108 f488 1"/>
                <a:gd name="f1348" fmla="*/ f1109 f489 1"/>
                <a:gd name="f1349" fmla="*/ f1110 f488 1"/>
                <a:gd name="f1350" fmla="*/ f1111 f489 1"/>
                <a:gd name="f1351" fmla="*/ f1112 f488 1"/>
                <a:gd name="f1352" fmla="*/ f1113 f489 1"/>
                <a:gd name="f1353" fmla="*/ f1114 f488 1"/>
                <a:gd name="f1354" fmla="*/ f1115 f489 1"/>
                <a:gd name="f1355" fmla="*/ f1116 f488 1"/>
                <a:gd name="f1356" fmla="*/ f1117 f489 1"/>
                <a:gd name="f1357" fmla="*/ f1118 f488 1"/>
                <a:gd name="f1358" fmla="*/ f1119 f489 1"/>
                <a:gd name="f1359" fmla="*/ f1120 f488 1"/>
                <a:gd name="f1360" fmla="*/ f1121 f489 1"/>
                <a:gd name="f1361" fmla="*/ f1122 f488 1"/>
                <a:gd name="f1362" fmla="*/ f1123 f489 1"/>
                <a:gd name="f1363" fmla="*/ f1124 f488 1"/>
                <a:gd name="f1364" fmla="*/ f1125 f489 1"/>
                <a:gd name="f1365" fmla="*/ f1126 f488 1"/>
                <a:gd name="f1366" fmla="*/ f1127 f489 1"/>
                <a:gd name="f1367" fmla="*/ f1128 f488 1"/>
                <a:gd name="f1368" fmla="*/ f1129 f489 1"/>
                <a:gd name="f1369" fmla="*/ f1130 f488 1"/>
                <a:gd name="f1370" fmla="*/ f1131 f489 1"/>
                <a:gd name="f1371" fmla="*/ f1132 f488 1"/>
                <a:gd name="f1372" fmla="*/ f1133 f489 1"/>
                <a:gd name="f1373" fmla="*/ f1134 f488 1"/>
                <a:gd name="f1374" fmla="*/ f1135 f489 1"/>
                <a:gd name="f1375" fmla="*/ f1136 f488 1"/>
                <a:gd name="f1376" fmla="*/ f1137 f489 1"/>
                <a:gd name="f1377" fmla="*/ f1138 f488 1"/>
                <a:gd name="f1378" fmla="*/ f1139 f489 1"/>
                <a:gd name="f1379" fmla="*/ f1140 f488 1"/>
                <a:gd name="f1380" fmla="*/ f1141 f489 1"/>
                <a:gd name="f1381" fmla="*/ f1142 f488 1"/>
                <a:gd name="f1382" fmla="*/ f1143 f489 1"/>
                <a:gd name="f1383" fmla="*/ f1144 f488 1"/>
                <a:gd name="f1384" fmla="*/ f1145 f489 1"/>
                <a:gd name="f1385" fmla="*/ f1146 f488 1"/>
                <a:gd name="f1386" fmla="*/ f1147 f489 1"/>
                <a:gd name="f1387" fmla="*/ f1148 f488 1"/>
                <a:gd name="f1388" fmla="*/ f1149 f489 1"/>
                <a:gd name="f1389" fmla="*/ f1150 f488 1"/>
                <a:gd name="f1390" fmla="*/ f1151 f489 1"/>
                <a:gd name="f1391" fmla="*/ f1152 f488 1"/>
                <a:gd name="f1392" fmla="*/ f1153 f489 1"/>
                <a:gd name="f1393" fmla="*/ f1154 f488 1"/>
                <a:gd name="f1394" fmla="*/ f1155 f489 1"/>
                <a:gd name="f1395" fmla="*/ f1156 f488 1"/>
                <a:gd name="f1396" fmla="*/ f1157 f489 1"/>
                <a:gd name="f1397" fmla="*/ f1158 f488 1"/>
                <a:gd name="f1398" fmla="*/ f1159 f489 1"/>
                <a:gd name="f1399" fmla="*/ f1160 f488 1"/>
                <a:gd name="f1400" fmla="*/ f1161 f489 1"/>
                <a:gd name="f1401" fmla="*/ f1162 f488 1"/>
                <a:gd name="f1402" fmla="*/ f1163 f489 1"/>
                <a:gd name="f1403" fmla="*/ f1164 f488 1"/>
                <a:gd name="f1404" fmla="*/ f1165 f489 1"/>
                <a:gd name="f1405" fmla="*/ f1166 f488 1"/>
                <a:gd name="f1406" fmla="*/ f1167 f489 1"/>
                <a:gd name="f1407" fmla="*/ f1168 f488 1"/>
                <a:gd name="f1408" fmla="*/ f1169 f488 1"/>
                <a:gd name="f1409" fmla="*/ f1170 f488 1"/>
                <a:gd name="f1410" fmla="*/ f1171 f489 1"/>
                <a:gd name="f1411" fmla="*/ f1172 f488 1"/>
                <a:gd name="f1412" fmla="*/ f1173 f489 1"/>
                <a:gd name="f1413" fmla="*/ f1174 f488 1"/>
                <a:gd name="f1414" fmla="*/ f1175 f489 1"/>
                <a:gd name="f1415" fmla="*/ f1176 f488 1"/>
                <a:gd name="f1416" fmla="*/ f1177 f489 1"/>
                <a:gd name="f1417" fmla="*/ f1178 f488 1"/>
                <a:gd name="f1418" fmla="*/ f1179 f489 1"/>
                <a:gd name="f1419" fmla="*/ f1180 f488 1"/>
                <a:gd name="f1420" fmla="*/ f1181 f489 1"/>
                <a:gd name="f1421" fmla="*/ f1182 f488 1"/>
                <a:gd name="f1422" fmla="*/ f1183 f489 1"/>
                <a:gd name="f1423" fmla="*/ f1184 f488 1"/>
                <a:gd name="f1424" fmla="*/ f1185 f489 1"/>
                <a:gd name="f1425" fmla="*/ f1186 f488 1"/>
                <a:gd name="f1426" fmla="*/ f1187 f489 1"/>
                <a:gd name="f1427" fmla="*/ f1188 f488 1"/>
                <a:gd name="f1428" fmla="*/ f1189 f489 1"/>
                <a:gd name="f1429" fmla="*/ f1190 f488 1"/>
                <a:gd name="f1430" fmla="*/ f1191 f489 1"/>
                <a:gd name="f1431" fmla="*/ f1192 f488 1"/>
                <a:gd name="f1432" fmla="*/ f1193 f489 1"/>
                <a:gd name="f1433" fmla="*/ f1194 f488 1"/>
                <a:gd name="f1434" fmla="*/ f1195 f489 1"/>
                <a:gd name="f1435" fmla="*/ f1196 f488 1"/>
                <a:gd name="f1436" fmla="*/ f1197 f489 1"/>
                <a:gd name="f1437" fmla="*/ f1198 f488 1"/>
                <a:gd name="f1438" fmla="*/ f1199 f489 1"/>
                <a:gd name="f1439" fmla="*/ f1200 f488 1"/>
                <a:gd name="f1440" fmla="*/ f1201 f489 1"/>
                <a:gd name="f1441" fmla="*/ f1202 f488 1"/>
                <a:gd name="f1442" fmla="*/ f1203 f489 1"/>
                <a:gd name="f1443" fmla="*/ f1204 f488 1"/>
                <a:gd name="f1444" fmla="*/ f1205 f488 1"/>
                <a:gd name="f1445" fmla="*/ f1206 f488 1"/>
                <a:gd name="f1446" fmla="*/ f1207 f488 1"/>
                <a:gd name="f1447" fmla="*/ f1208 f488 1"/>
              </a:gdLst>
              <a:ahLst/>
              <a:cxnLst>
                <a:cxn ang="3cd4">
                  <a:pos x="hc" y="t"/>
                </a:cxn>
                <a:cxn ang="0">
                  <a:pos x="r" y="vc"/>
                </a:cxn>
                <a:cxn ang="cd4">
                  <a:pos x="hc" y="b"/>
                </a:cxn>
                <a:cxn ang="cd2">
                  <a:pos x="l" y="vc"/>
                </a:cxn>
                <a:cxn ang="f734">
                  <a:pos x="f1213" y="f1214"/>
                </a:cxn>
                <a:cxn ang="f734">
                  <a:pos x="f1215" y="f1214"/>
                </a:cxn>
                <a:cxn ang="f734">
                  <a:pos x="f1216" y="f1217"/>
                </a:cxn>
                <a:cxn ang="f734">
                  <a:pos x="f1218" y="f1219"/>
                </a:cxn>
                <a:cxn ang="f734">
                  <a:pos x="f1220" y="f1221"/>
                </a:cxn>
                <a:cxn ang="f734">
                  <a:pos x="f1222" y="f1223"/>
                </a:cxn>
                <a:cxn ang="f734">
                  <a:pos x="f1224" y="f1223"/>
                </a:cxn>
                <a:cxn ang="f734">
                  <a:pos x="f1225" y="f1226"/>
                </a:cxn>
                <a:cxn ang="f734">
                  <a:pos x="f1227" y="f1228"/>
                </a:cxn>
                <a:cxn ang="f734">
                  <a:pos x="f1229" y="f1230"/>
                </a:cxn>
                <a:cxn ang="f734">
                  <a:pos x="f1231" y="f1232"/>
                </a:cxn>
                <a:cxn ang="f734">
                  <a:pos x="f1233" y="f1234"/>
                </a:cxn>
                <a:cxn ang="f734">
                  <a:pos x="f1235" y="f1236"/>
                </a:cxn>
                <a:cxn ang="f734">
                  <a:pos x="f1237" y="f1238"/>
                </a:cxn>
                <a:cxn ang="f734">
                  <a:pos x="f1239" y="f1240"/>
                </a:cxn>
                <a:cxn ang="f734">
                  <a:pos x="f1241" y="f1242"/>
                </a:cxn>
                <a:cxn ang="f734">
                  <a:pos x="f1243" y="f1244"/>
                </a:cxn>
                <a:cxn ang="f734">
                  <a:pos x="f1245" y="f1246"/>
                </a:cxn>
                <a:cxn ang="f734">
                  <a:pos x="f1247" y="f1248"/>
                </a:cxn>
                <a:cxn ang="f734">
                  <a:pos x="f1249" y="f1250"/>
                </a:cxn>
                <a:cxn ang="f734">
                  <a:pos x="f1251" y="f1252"/>
                </a:cxn>
                <a:cxn ang="f734">
                  <a:pos x="f1253" y="f1254"/>
                </a:cxn>
                <a:cxn ang="f734">
                  <a:pos x="f1255" y="f1256"/>
                </a:cxn>
                <a:cxn ang="f734">
                  <a:pos x="f1257" y="f1258"/>
                </a:cxn>
                <a:cxn ang="f734">
                  <a:pos x="f1259" y="f1260"/>
                </a:cxn>
                <a:cxn ang="f734">
                  <a:pos x="f1261" y="f1262"/>
                </a:cxn>
                <a:cxn ang="f734">
                  <a:pos x="f1263" y="f1264"/>
                </a:cxn>
                <a:cxn ang="f734">
                  <a:pos x="f1265" y="f1266"/>
                </a:cxn>
                <a:cxn ang="f734">
                  <a:pos x="f1267" y="f1268"/>
                </a:cxn>
                <a:cxn ang="f734">
                  <a:pos x="f1269" y="f1270"/>
                </a:cxn>
                <a:cxn ang="f734">
                  <a:pos x="f1271" y="f1272"/>
                </a:cxn>
                <a:cxn ang="f734">
                  <a:pos x="f1273" y="f1274"/>
                </a:cxn>
                <a:cxn ang="f734">
                  <a:pos x="f1275" y="f1276"/>
                </a:cxn>
                <a:cxn ang="f734">
                  <a:pos x="f1277" y="f1278"/>
                </a:cxn>
                <a:cxn ang="f734">
                  <a:pos x="f1279" y="f1280"/>
                </a:cxn>
                <a:cxn ang="f734">
                  <a:pos x="f1281" y="f1282"/>
                </a:cxn>
                <a:cxn ang="f734">
                  <a:pos x="f1283" y="f1284"/>
                </a:cxn>
                <a:cxn ang="f734">
                  <a:pos x="f1285" y="f1286"/>
                </a:cxn>
                <a:cxn ang="f734">
                  <a:pos x="f1287" y="f1288"/>
                </a:cxn>
                <a:cxn ang="f734">
                  <a:pos x="f1289" y="f1290"/>
                </a:cxn>
                <a:cxn ang="f734">
                  <a:pos x="f1291" y="f1292"/>
                </a:cxn>
                <a:cxn ang="f734">
                  <a:pos x="f1293" y="f1294"/>
                </a:cxn>
                <a:cxn ang="f734">
                  <a:pos x="f1295" y="f1296"/>
                </a:cxn>
                <a:cxn ang="f734">
                  <a:pos x="f1297" y="f1298"/>
                </a:cxn>
                <a:cxn ang="f734">
                  <a:pos x="f1299" y="f1300"/>
                </a:cxn>
                <a:cxn ang="f734">
                  <a:pos x="f1301" y="f1302"/>
                </a:cxn>
                <a:cxn ang="f734">
                  <a:pos x="f1303" y="f1304"/>
                </a:cxn>
                <a:cxn ang="f734">
                  <a:pos x="f1305" y="f1306"/>
                </a:cxn>
                <a:cxn ang="f734">
                  <a:pos x="f1307" y="f1308"/>
                </a:cxn>
                <a:cxn ang="f734">
                  <a:pos x="f1309" y="f1310"/>
                </a:cxn>
                <a:cxn ang="f734">
                  <a:pos x="f1311" y="f1312"/>
                </a:cxn>
                <a:cxn ang="f734">
                  <a:pos x="f1313" y="f1314"/>
                </a:cxn>
                <a:cxn ang="f734">
                  <a:pos x="f1315" y="f1316"/>
                </a:cxn>
                <a:cxn ang="f734">
                  <a:pos x="f1317" y="f1318"/>
                </a:cxn>
                <a:cxn ang="f734">
                  <a:pos x="f1319" y="f1320"/>
                </a:cxn>
                <a:cxn ang="f734">
                  <a:pos x="f1321" y="f1322"/>
                </a:cxn>
                <a:cxn ang="f734">
                  <a:pos x="f1323" y="f1324"/>
                </a:cxn>
                <a:cxn ang="f734">
                  <a:pos x="f1325" y="f1326"/>
                </a:cxn>
                <a:cxn ang="f734">
                  <a:pos x="f1327" y="f1328"/>
                </a:cxn>
                <a:cxn ang="f734">
                  <a:pos x="f1329" y="f1330"/>
                </a:cxn>
                <a:cxn ang="f734">
                  <a:pos x="f1331" y="f1332"/>
                </a:cxn>
                <a:cxn ang="f734">
                  <a:pos x="f1333" y="f1334"/>
                </a:cxn>
                <a:cxn ang="f734">
                  <a:pos x="f1335" y="f1336"/>
                </a:cxn>
                <a:cxn ang="f734">
                  <a:pos x="f1337" y="f1338"/>
                </a:cxn>
                <a:cxn ang="f734">
                  <a:pos x="f1339" y="f1340"/>
                </a:cxn>
                <a:cxn ang="f734">
                  <a:pos x="f1341" y="f1342"/>
                </a:cxn>
                <a:cxn ang="f734">
                  <a:pos x="f1343" y="f1344"/>
                </a:cxn>
                <a:cxn ang="f734">
                  <a:pos x="f1345" y="f1346"/>
                </a:cxn>
                <a:cxn ang="f734">
                  <a:pos x="f1347" y="f1348"/>
                </a:cxn>
                <a:cxn ang="f734">
                  <a:pos x="f1349" y="f1350"/>
                </a:cxn>
                <a:cxn ang="f734">
                  <a:pos x="f1351" y="f1352"/>
                </a:cxn>
                <a:cxn ang="f734">
                  <a:pos x="f1353" y="f1354"/>
                </a:cxn>
                <a:cxn ang="f734">
                  <a:pos x="f1355" y="f1356"/>
                </a:cxn>
                <a:cxn ang="f734">
                  <a:pos x="f1357" y="f1358"/>
                </a:cxn>
                <a:cxn ang="f734">
                  <a:pos x="f1359" y="f1360"/>
                </a:cxn>
                <a:cxn ang="f734">
                  <a:pos x="f1361" y="f1362"/>
                </a:cxn>
                <a:cxn ang="f734">
                  <a:pos x="f1363" y="f1364"/>
                </a:cxn>
                <a:cxn ang="f734">
                  <a:pos x="f1365" y="f1366"/>
                </a:cxn>
                <a:cxn ang="f734">
                  <a:pos x="f1367" y="f1368"/>
                </a:cxn>
                <a:cxn ang="f734">
                  <a:pos x="f1369" y="f1370"/>
                </a:cxn>
                <a:cxn ang="f734">
                  <a:pos x="f1371" y="f1372"/>
                </a:cxn>
                <a:cxn ang="f734">
                  <a:pos x="f1373" y="f1374"/>
                </a:cxn>
                <a:cxn ang="f734">
                  <a:pos x="f1375" y="f1376"/>
                </a:cxn>
                <a:cxn ang="f734">
                  <a:pos x="f1377" y="f1378"/>
                </a:cxn>
                <a:cxn ang="f734">
                  <a:pos x="f1379" y="f1380"/>
                </a:cxn>
                <a:cxn ang="f734">
                  <a:pos x="f1381" y="f1382"/>
                </a:cxn>
                <a:cxn ang="f734">
                  <a:pos x="f1383" y="f1384"/>
                </a:cxn>
                <a:cxn ang="f734">
                  <a:pos x="f1385" y="f1386"/>
                </a:cxn>
                <a:cxn ang="f734">
                  <a:pos x="f1387" y="f1388"/>
                </a:cxn>
                <a:cxn ang="f734">
                  <a:pos x="f1389" y="f1390"/>
                </a:cxn>
                <a:cxn ang="f734">
                  <a:pos x="f1391" y="f1392"/>
                </a:cxn>
                <a:cxn ang="f734">
                  <a:pos x="f1393" y="f1394"/>
                </a:cxn>
                <a:cxn ang="f734">
                  <a:pos x="f1395" y="f1396"/>
                </a:cxn>
                <a:cxn ang="f734">
                  <a:pos x="f1397" y="f1398"/>
                </a:cxn>
                <a:cxn ang="f734">
                  <a:pos x="f1399" y="f1400"/>
                </a:cxn>
                <a:cxn ang="f734">
                  <a:pos x="f1401" y="f1402"/>
                </a:cxn>
                <a:cxn ang="f734">
                  <a:pos x="f1403" y="f1404"/>
                </a:cxn>
                <a:cxn ang="f734">
                  <a:pos x="f1405" y="f1406"/>
                </a:cxn>
                <a:cxn ang="f734">
                  <a:pos x="f1407" y="f1214"/>
                </a:cxn>
                <a:cxn ang="f734">
                  <a:pos x="f1408" y="f1214"/>
                </a:cxn>
                <a:cxn ang="f734">
                  <a:pos x="f1409" y="f1410"/>
                </a:cxn>
                <a:cxn ang="f734">
                  <a:pos x="f1411" y="f1412"/>
                </a:cxn>
                <a:cxn ang="f734">
                  <a:pos x="f1413" y="f1414"/>
                </a:cxn>
                <a:cxn ang="f734">
                  <a:pos x="f1415" y="f1416"/>
                </a:cxn>
                <a:cxn ang="f734">
                  <a:pos x="f1417" y="f1418"/>
                </a:cxn>
                <a:cxn ang="f734">
                  <a:pos x="f1419" y="f1420"/>
                </a:cxn>
                <a:cxn ang="f734">
                  <a:pos x="f1421" y="f1422"/>
                </a:cxn>
                <a:cxn ang="f734">
                  <a:pos x="f1423" y="f1424"/>
                </a:cxn>
                <a:cxn ang="f734">
                  <a:pos x="f1425" y="f1426"/>
                </a:cxn>
                <a:cxn ang="f734">
                  <a:pos x="f1427" y="f1428"/>
                </a:cxn>
                <a:cxn ang="f734">
                  <a:pos x="f1429" y="f1430"/>
                </a:cxn>
                <a:cxn ang="f734">
                  <a:pos x="f1431" y="f1432"/>
                </a:cxn>
                <a:cxn ang="f734">
                  <a:pos x="f1433" y="f1434"/>
                </a:cxn>
                <a:cxn ang="f734">
                  <a:pos x="f1435" y="f1436"/>
                </a:cxn>
                <a:cxn ang="f734">
                  <a:pos x="f1437" y="f1438"/>
                </a:cxn>
                <a:cxn ang="f734">
                  <a:pos x="f1439" y="f1440"/>
                </a:cxn>
                <a:cxn ang="f734">
                  <a:pos x="f1441" y="f1442"/>
                </a:cxn>
                <a:cxn ang="f734">
                  <a:pos x="f1443" y="f1223"/>
                </a:cxn>
                <a:cxn ang="f734">
                  <a:pos x="f1444" y="f1223"/>
                </a:cxn>
                <a:cxn ang="f734">
                  <a:pos x="f1445" y="f1221"/>
                </a:cxn>
                <a:cxn ang="f734">
                  <a:pos x="f1446" y="f1219"/>
                </a:cxn>
                <a:cxn ang="f734">
                  <a:pos x="f1447" y="f1217"/>
                </a:cxn>
              </a:cxnLst>
              <a:rect l="f1209" t="f1212" r="f1210" b="f1211"/>
              <a:pathLst>
                <a:path w="9767847" h="6858000">
                  <a:moveTo>
                    <a:pt x="f8" y="f5"/>
                  </a:moveTo>
                  <a:lnTo>
                    <a:pt x="f9" y="f5"/>
                  </a:lnTo>
                  <a:lnTo>
                    <a:pt x="f10" y="f11"/>
                  </a:lnTo>
                  <a:cubicBezTo>
                    <a:pt x="f12" y="f13"/>
                    <a:pt x="f6" y="f14"/>
                    <a:pt x="f6" y="f15"/>
                  </a:cubicBezTo>
                  <a:cubicBezTo>
                    <a:pt x="f6" y="f16"/>
                    <a:pt x="f17" y="f18"/>
                    <a:pt x="f19" y="f20"/>
                  </a:cubicBezTo>
                  <a:lnTo>
                    <a:pt x="f21" y="f7"/>
                  </a:lnTo>
                  <a:lnTo>
                    <a:pt x="f22" y="f7"/>
                  </a:lnTo>
                  <a:lnTo>
                    <a:pt x="f23" y="f24"/>
                  </a:lnTo>
                  <a:lnTo>
                    <a:pt x="f25" y="f26"/>
                  </a:lnTo>
                  <a:cubicBezTo>
                    <a:pt x="f27" y="f28"/>
                    <a:pt x="f29" y="f30"/>
                    <a:pt x="f31" y="f32"/>
                  </a:cubicBezTo>
                  <a:lnTo>
                    <a:pt x="f33" y="f34"/>
                  </a:lnTo>
                  <a:lnTo>
                    <a:pt x="f35" y="f36"/>
                  </a:lnTo>
                  <a:cubicBezTo>
                    <a:pt x="f37" y="f38"/>
                    <a:pt x="f39" y="f40"/>
                    <a:pt x="f41" y="f42"/>
                  </a:cubicBezTo>
                  <a:lnTo>
                    <a:pt x="f43" y="f44"/>
                  </a:lnTo>
                  <a:cubicBezTo>
                    <a:pt x="f45" y="f46"/>
                    <a:pt x="f47" y="f48"/>
                    <a:pt x="f49" y="f50"/>
                  </a:cubicBezTo>
                  <a:lnTo>
                    <a:pt x="f51" y="f52"/>
                  </a:ln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lnTo>
                    <a:pt x="f79" y="f80"/>
                  </a:lnTo>
                  <a:lnTo>
                    <a:pt x="f81" y="f82"/>
                  </a:ln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lnTo>
                    <a:pt x="f125" y="f126"/>
                  </a:lnTo>
                  <a:lnTo>
                    <a:pt x="f127" y="f128"/>
                  </a:lnTo>
                  <a:cubicBezTo>
                    <a:pt x="f129" y="f130"/>
                    <a:pt x="f131" y="f132"/>
                    <a:pt x="f133" y="f134"/>
                  </a:cubicBezTo>
                  <a:cubicBezTo>
                    <a:pt x="f135" y="f136"/>
                    <a:pt x="f137" y="f138"/>
                    <a:pt x="f139" y="f140"/>
                  </a:cubicBez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lnTo>
                    <a:pt x="f165" y="f166"/>
                  </a:lnTo>
                  <a:lnTo>
                    <a:pt x="f167" y="f168"/>
                  </a:lnTo>
                  <a:lnTo>
                    <a:pt x="f169" y="f170"/>
                  </a:lnTo>
                  <a:lnTo>
                    <a:pt x="f171" y="f172"/>
                  </a:lnTo>
                  <a:lnTo>
                    <a:pt x="f173" y="f174"/>
                  </a:lnTo>
                  <a:lnTo>
                    <a:pt x="f175" y="f176"/>
                  </a:lnTo>
                  <a:lnTo>
                    <a:pt x="f177" y="f178"/>
                  </a:lnTo>
                  <a:lnTo>
                    <a:pt x="f179" y="f180"/>
                  </a:lnTo>
                  <a:lnTo>
                    <a:pt x="f181" y="f182"/>
                  </a:lnTo>
                  <a:cubicBezTo>
                    <a:pt x="f183" y="f184"/>
                    <a:pt x="f185" y="f186"/>
                    <a:pt x="f187" y="f188"/>
                  </a:cubicBezTo>
                  <a:lnTo>
                    <a:pt x="f189" y="f190"/>
                  </a:lnTo>
                  <a:cubicBezTo>
                    <a:pt x="f191" y="f192"/>
                    <a:pt x="f193" y="f194"/>
                    <a:pt x="f195" y="f196"/>
                  </a:cubicBezTo>
                  <a:lnTo>
                    <a:pt x="f197" y="f198"/>
                  </a:lnTo>
                  <a:cubicBezTo>
                    <a:pt x="f199" y="f200"/>
                    <a:pt x="f201" y="f202"/>
                    <a:pt x="f203" y="f204"/>
                  </a:cubicBezTo>
                  <a:cubicBezTo>
                    <a:pt x="f205" y="f206"/>
                    <a:pt x="f207" y="f208"/>
                    <a:pt x="f209" y="f210"/>
                  </a:cubicBezTo>
                  <a:lnTo>
                    <a:pt x="f211" y="f212"/>
                  </a:lnTo>
                  <a:lnTo>
                    <a:pt x="f213" y="f214"/>
                  </a:lnTo>
                  <a:lnTo>
                    <a:pt x="f215" y="f216"/>
                  </a:lnTo>
                  <a:lnTo>
                    <a:pt x="f217" y="f218"/>
                  </a:lnTo>
                  <a:lnTo>
                    <a:pt x="f219" y="f220"/>
                  </a:lnTo>
                  <a:cubicBezTo>
                    <a:pt x="f221" y="f222"/>
                    <a:pt x="f223" y="f224"/>
                    <a:pt x="f225" y="f226"/>
                  </a:cubicBezTo>
                  <a:lnTo>
                    <a:pt x="f227" y="f228"/>
                  </a:lnTo>
                  <a:lnTo>
                    <a:pt x="f229" y="f230"/>
                  </a:lnTo>
                  <a:lnTo>
                    <a:pt x="f231" y="f232"/>
                  </a:lnTo>
                  <a:lnTo>
                    <a:pt x="f233" y="f234"/>
                  </a:lnTo>
                  <a:lnTo>
                    <a:pt x="f235" y="f236"/>
                  </a:lnTo>
                  <a:lnTo>
                    <a:pt x="f237" y="f238"/>
                  </a:lnTo>
                  <a:cubicBezTo>
                    <a:pt x="f239" y="f240"/>
                    <a:pt x="f241" y="f242"/>
                    <a:pt x="f243" y="f244"/>
                  </a:cubicBezTo>
                  <a:lnTo>
                    <a:pt x="f245" y="f246"/>
                  </a:lnTo>
                  <a:cubicBezTo>
                    <a:pt x="f247" y="f248"/>
                    <a:pt x="f249" y="f250"/>
                    <a:pt x="f251" y="f252"/>
                  </a:cubicBezTo>
                  <a:cubicBezTo>
                    <a:pt x="f253" y="f254"/>
                    <a:pt x="f255" y="f256"/>
                    <a:pt x="f257" y="f258"/>
                  </a:cubicBezTo>
                  <a:cubicBezTo>
                    <a:pt x="f259" y="f260"/>
                    <a:pt x="f261" y="f262"/>
                    <a:pt x="f263" y="f264"/>
                  </a:cubicBezTo>
                  <a:lnTo>
                    <a:pt x="f265" y="f266"/>
                  </a:lnTo>
                  <a:lnTo>
                    <a:pt x="f267" y="f268"/>
                  </a:lnTo>
                  <a:cubicBezTo>
                    <a:pt x="f269" y="f270"/>
                    <a:pt x="f271" y="f272"/>
                    <a:pt x="f273" y="f274"/>
                  </a:cubicBezTo>
                  <a:cubicBezTo>
                    <a:pt x="f275" y="f276"/>
                    <a:pt x="f277" y="f278"/>
                    <a:pt x="f279" y="f280"/>
                  </a:cubicBezTo>
                  <a:cubicBezTo>
                    <a:pt x="f281" y="f282"/>
                    <a:pt x="f283" y="f284"/>
                    <a:pt x="f285" y="f286"/>
                  </a:cubicBezTo>
                  <a:lnTo>
                    <a:pt x="f287" y="f288"/>
                  </a:lnTo>
                  <a:lnTo>
                    <a:pt x="f289" y="f290"/>
                  </a:lnTo>
                  <a:cubicBezTo>
                    <a:pt x="f291" y="f292"/>
                    <a:pt x="f293" y="f294"/>
                    <a:pt x="f295" y="f296"/>
                  </a:cubicBezTo>
                  <a:cubicBezTo>
                    <a:pt x="f297" y="f298"/>
                    <a:pt x="f299" y="f300"/>
                    <a:pt x="f301" y="f302"/>
                  </a:cubicBezTo>
                  <a:lnTo>
                    <a:pt x="f303" y="f304"/>
                  </a:lnTo>
                  <a:lnTo>
                    <a:pt x="f305" y="f306"/>
                  </a:lnTo>
                  <a:cubicBezTo>
                    <a:pt x="f307" y="f308"/>
                    <a:pt x="f309" y="f310"/>
                    <a:pt x="f311" y="f312"/>
                  </a:cubicBezTo>
                  <a:cubicBezTo>
                    <a:pt x="f313" y="f314"/>
                    <a:pt x="f315" y="f316"/>
                    <a:pt x="f317" y="f318"/>
                  </a:cubicBezTo>
                  <a:lnTo>
                    <a:pt x="f319" y="f320"/>
                  </a:lnTo>
                  <a:lnTo>
                    <a:pt x="f321" y="f322"/>
                  </a:lnTo>
                  <a:cubicBezTo>
                    <a:pt x="f323" y="f324"/>
                    <a:pt x="f325" y="f326"/>
                    <a:pt x="f327" y="f328"/>
                  </a:cubicBezTo>
                  <a:cubicBezTo>
                    <a:pt x="f329" y="f330"/>
                    <a:pt x="f331" y="f332"/>
                    <a:pt x="f333" y="f334"/>
                  </a:cubicBezTo>
                  <a:lnTo>
                    <a:pt x="f335" y="f336"/>
                  </a:lnTo>
                  <a:lnTo>
                    <a:pt x="f337" y="f338"/>
                  </a:lnTo>
                  <a:lnTo>
                    <a:pt x="f339" y="f340"/>
                  </a:lnTo>
                  <a:cubicBezTo>
                    <a:pt x="f341" y="f342"/>
                    <a:pt x="f343" y="f344"/>
                    <a:pt x="f345" y="f346"/>
                  </a:cubicBezTo>
                  <a:cubicBezTo>
                    <a:pt x="f347" y="f348"/>
                    <a:pt x="f349" y="f350"/>
                    <a:pt x="f351" y="f352"/>
                  </a:cubicBezTo>
                  <a:lnTo>
                    <a:pt x="f353" y="f354"/>
                  </a:lnTo>
                  <a:lnTo>
                    <a:pt x="f355" y="f356"/>
                  </a:lnTo>
                  <a:cubicBezTo>
                    <a:pt x="f357" y="f358"/>
                    <a:pt x="f359" y="f360"/>
                    <a:pt x="f361" y="f362"/>
                  </a:cubicBezTo>
                  <a:cubicBezTo>
                    <a:pt x="f363" y="f364"/>
                    <a:pt x="f365" y="f366"/>
                    <a:pt x="f367" y="f368"/>
                  </a:cubicBezTo>
                  <a:cubicBezTo>
                    <a:pt x="f369" y="f370"/>
                    <a:pt x="f371" y="f372"/>
                    <a:pt x="f373" y="f374"/>
                  </a:cubicBezTo>
                  <a:cubicBezTo>
                    <a:pt x="f375" y="f376"/>
                    <a:pt x="f377" y="f378"/>
                    <a:pt x="f379" y="f380"/>
                  </a:cubicBezTo>
                  <a:close/>
                  <a:moveTo>
                    <a:pt x="f381" y="f5"/>
                  </a:moveTo>
                  <a:lnTo>
                    <a:pt x="f382" y="f5"/>
                  </a:lnTo>
                  <a:lnTo>
                    <a:pt x="f383" y="f384"/>
                  </a:lnTo>
                  <a:cubicBezTo>
                    <a:pt x="f385" y="f386"/>
                    <a:pt x="f387" y="f388"/>
                    <a:pt x="f389" y="f390"/>
                  </a:cubicBezTo>
                  <a:cubicBezTo>
                    <a:pt x="f391" y="f392"/>
                    <a:pt x="f393" y="f394"/>
                    <a:pt x="f395" y="f396"/>
                  </a:cubicBezTo>
                  <a:cubicBezTo>
                    <a:pt x="f397" y="f398"/>
                    <a:pt x="f399" y="f400"/>
                    <a:pt x="f401" y="f402"/>
                  </a:cubicBezTo>
                  <a:cubicBezTo>
                    <a:pt x="f403" y="f404"/>
                    <a:pt x="f405" y="f406"/>
                    <a:pt x="f407" y="f408"/>
                  </a:cubicBezTo>
                  <a:cubicBezTo>
                    <a:pt x="f409" y="f410"/>
                    <a:pt x="f411" y="f412"/>
                    <a:pt x="f413" y="f414"/>
                  </a:cubicBezTo>
                  <a:cubicBezTo>
                    <a:pt x="f415" y="f416"/>
                    <a:pt x="f417" y="f418"/>
                    <a:pt x="f419" y="f420"/>
                  </a:cubicBezTo>
                  <a:cubicBezTo>
                    <a:pt x="f421" y="f422"/>
                    <a:pt x="f423" y="f424"/>
                    <a:pt x="f425" y="f426"/>
                  </a:cubicBezTo>
                  <a:cubicBezTo>
                    <a:pt x="f427" y="f428"/>
                    <a:pt x="f429" y="f430"/>
                    <a:pt x="f431" y="f432"/>
                  </a:cubicBezTo>
                  <a:cubicBezTo>
                    <a:pt x="f433" y="f434"/>
                    <a:pt x="f435" y="f436"/>
                    <a:pt x="f437" y="f438"/>
                  </a:cubicBezTo>
                  <a:cubicBezTo>
                    <a:pt x="f439" y="f440"/>
                    <a:pt x="f441" y="f442"/>
                    <a:pt x="f443" y="f444"/>
                  </a:cubicBezTo>
                  <a:cubicBezTo>
                    <a:pt x="f445" y="f446"/>
                    <a:pt x="f447" y="f448"/>
                    <a:pt x="f449" y="f450"/>
                  </a:cubicBezTo>
                  <a:cubicBezTo>
                    <a:pt x="f451" y="f452"/>
                    <a:pt x="f453" y="f454"/>
                    <a:pt x="f455" y="f456"/>
                  </a:cubicBezTo>
                  <a:cubicBezTo>
                    <a:pt x="f457" y="f458"/>
                    <a:pt x="f459" y="f460"/>
                    <a:pt x="f461" y="f462"/>
                  </a:cubicBezTo>
                  <a:cubicBezTo>
                    <a:pt x="f463" y="f464"/>
                    <a:pt x="f465" y="f466"/>
                    <a:pt x="f467" y="f468"/>
                  </a:cubicBezTo>
                  <a:cubicBezTo>
                    <a:pt x="f469" y="f470"/>
                    <a:pt x="f471" y="f472"/>
                    <a:pt x="f473" y="f474"/>
                  </a:cubicBezTo>
                  <a:cubicBezTo>
                    <a:pt x="f475" y="f476"/>
                    <a:pt x="f477" y="f478"/>
                    <a:pt x="f479" y="f480"/>
                  </a:cubicBezTo>
                  <a:lnTo>
                    <a:pt x="f481" y="f7"/>
                  </a:lnTo>
                  <a:lnTo>
                    <a:pt x="f482" y="f7"/>
                  </a:lnTo>
                  <a:lnTo>
                    <a:pt x="f483" y="f20"/>
                  </a:lnTo>
                  <a:cubicBezTo>
                    <a:pt x="f484" y="f18"/>
                    <a:pt x="f5" y="f16"/>
                    <a:pt x="f5" y="f15"/>
                  </a:cubicBezTo>
                  <a:cubicBezTo>
                    <a:pt x="f5" y="f14"/>
                    <a:pt x="f485" y="f13"/>
                    <a:pt x="f486" y="f11"/>
                  </a:cubicBezTo>
                  <a:close/>
                </a:path>
              </a:pathLst>
            </a:custGeom>
            <a:solidFill>
              <a:srgbClr val="FFFFFF">
                <a:alpha val="51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0" name="Freeform: Shape 17">
              <a:extLst>
                <a:ext uri="{FF2B5EF4-FFF2-40B4-BE49-F238E27FC236}">
                  <a16:creationId xmlns:a16="http://schemas.microsoft.com/office/drawing/2014/main" id="{FB18BD05-A4F1-4FF1-860F-471BC0AE26F0}"/>
                </a:ext>
              </a:extLst>
            </p:cNvPr>
            <p:cNvSpPr/>
            <p:nvPr/>
          </p:nvSpPr>
          <p:spPr>
            <a:xfrm>
              <a:off x="1318436" y="3986"/>
              <a:ext cx="9747622" cy="6858000"/>
            </a:xfrm>
            <a:custGeom>
              <a:avLst/>
              <a:gdLst>
                <a:gd name="f0" fmla="val 10800000"/>
                <a:gd name="f1" fmla="val 5400000"/>
                <a:gd name="f2" fmla="val 180"/>
                <a:gd name="f3" fmla="val w"/>
                <a:gd name="f4" fmla="val h"/>
                <a:gd name="f5" fmla="val 0"/>
                <a:gd name="f6" fmla="val 9747620"/>
                <a:gd name="f7" fmla="val 6858000"/>
                <a:gd name="f8" fmla="val 7235453"/>
                <a:gd name="f9" fmla="val 7548130"/>
                <a:gd name="f10" fmla="val 7710334"/>
                <a:gd name="f11" fmla="val 111973"/>
                <a:gd name="f12" fmla="val 7770781"/>
                <a:gd name="f13" fmla="val 157314"/>
                <a:gd name="f14" fmla="val 7830282"/>
                <a:gd name="f15" fmla="val 203517"/>
                <a:gd name="f16" fmla="val 7889188"/>
                <a:gd name="f17" fmla="val 251542"/>
                <a:gd name="f18" fmla="val 7947894"/>
                <a:gd name="f19" fmla="val 299470"/>
                <a:gd name="f20" fmla="val 8005557"/>
                <a:gd name="f21" fmla="val 348453"/>
                <a:gd name="f22" fmla="val 8061828"/>
                <a:gd name="f23" fmla="val 398586"/>
                <a:gd name="f24" fmla="val 8090013"/>
                <a:gd name="f25" fmla="val 423605"/>
                <a:gd name="f26" fmla="val 8117948"/>
                <a:gd name="f27" fmla="val 448816"/>
                <a:gd name="f28" fmla="val 8145637"/>
                <a:gd name="f29" fmla="val 474218"/>
                <a:gd name="f30" fmla="val 8159506"/>
                <a:gd name="f31" fmla="val 486918"/>
                <a:gd name="f32" fmla="val 8173375"/>
                <a:gd name="f33" fmla="val 499764"/>
                <a:gd name="f34" fmla="val 8187242"/>
                <a:gd name="f35" fmla="val 512753"/>
                <a:gd name="f36" fmla="val 8228402"/>
                <a:gd name="f37" fmla="val 551575"/>
                <a:gd name="f38" fmla="val 8283082"/>
                <a:gd name="f39" fmla="val 603577"/>
                <a:gd name="f40" fmla="val 8336569"/>
                <a:gd name="f41" fmla="val 656778"/>
                <a:gd name="f42" fmla="val 8389211"/>
                <a:gd name="f43" fmla="val 710937"/>
                <a:gd name="f44" fmla="val 8415458"/>
                <a:gd name="f45" fmla="val 738065"/>
                <a:gd name="f46" fmla="val 8441455"/>
                <a:gd name="f47" fmla="val 765432"/>
                <a:gd name="f48" fmla="val 8467206"/>
                <a:gd name="f49" fmla="val 793088"/>
                <a:gd name="f50" fmla="val 8486791"/>
                <a:gd name="f51" fmla="val 814223"/>
                <a:gd name="f52" fmla="val 8505979"/>
                <a:gd name="f53" fmla="val 835409"/>
                <a:gd name="f54" fmla="val 8543509"/>
                <a:gd name="f55" fmla="val 877346"/>
                <a:gd name="f56" fmla="val 8593418"/>
                <a:gd name="f57" fmla="val 933423"/>
                <a:gd name="f58" fmla="val 8642579"/>
                <a:gd name="f59" fmla="val 990601"/>
                <a:gd name="f60" fmla="val 8690549"/>
                <a:gd name="f61" fmla="val 1048978"/>
                <a:gd name="f62" fmla="val 8714558"/>
                <a:gd name="f63" fmla="val 1078168"/>
                <a:gd name="f64" fmla="val 8738368"/>
                <a:gd name="f65" fmla="val 1107644"/>
                <a:gd name="f66" fmla="val 8761732"/>
                <a:gd name="f67" fmla="val 1137502"/>
                <a:gd name="f68" fmla="val 8796379"/>
                <a:gd name="f69" fmla="val 1182077"/>
                <a:gd name="f70" fmla="val 8830678"/>
                <a:gd name="f71" fmla="val 1226986"/>
                <a:gd name="f72" fmla="val 8876112"/>
                <a:gd name="f73" fmla="val 1287185"/>
                <a:gd name="f74" fmla="val 8920304"/>
                <a:gd name="f75" fmla="val 1348532"/>
                <a:gd name="f76" fmla="val 8963353"/>
                <a:gd name="f77" fmla="val 1410936"/>
                <a:gd name="f78" fmla="val 8984727"/>
                <a:gd name="f79" fmla="val 1442137"/>
                <a:gd name="f80" fmla="val 9005954"/>
                <a:gd name="f81" fmla="val 1473915"/>
                <a:gd name="f82" fmla="val 9026483"/>
                <a:gd name="f83" fmla="val 1505499"/>
                <a:gd name="f84" fmla="val 9057004"/>
                <a:gd name="f85" fmla="val 1552613"/>
                <a:gd name="f86" fmla="val 9067245"/>
                <a:gd name="f87" fmla="val 1568525"/>
                <a:gd name="f88" fmla="val 9077336"/>
                <a:gd name="f89" fmla="val 1584534"/>
                <a:gd name="f90" fmla="val 9087278"/>
                <a:gd name="f91" fmla="val 1600542"/>
                <a:gd name="f92" fmla="val 9127145"/>
                <a:gd name="f93" fmla="val 1664766"/>
                <a:gd name="f94" fmla="val 9165966"/>
                <a:gd name="f95" fmla="val 1729613"/>
                <a:gd name="f96" fmla="val 9202851"/>
                <a:gd name="f97" fmla="val 1795515"/>
                <a:gd name="f98" fmla="val 9221342"/>
                <a:gd name="f99" fmla="val 1828491"/>
                <a:gd name="f100" fmla="val 9239437"/>
                <a:gd name="f101" fmla="val 1861417"/>
                <a:gd name="f102" fmla="val 9257332"/>
                <a:gd name="f103" fmla="val 1894920"/>
                <a:gd name="f104" fmla="val 9283778"/>
                <a:gd name="f105" fmla="val 1945436"/>
                <a:gd name="f106" fmla="val 9309428"/>
                <a:gd name="f107" fmla="val 1996193"/>
                <a:gd name="f108" fmla="val 9343280"/>
                <a:gd name="f109" fmla="val 2064013"/>
                <a:gd name="f110" fmla="val 9375491"/>
                <a:gd name="f111" fmla="val 2132695"/>
                <a:gd name="f112" fmla="val 9405714"/>
                <a:gd name="f113" fmla="val 2202191"/>
                <a:gd name="f114" fmla="val 9466260"/>
                <a:gd name="f115" fmla="val 2341183"/>
                <a:gd name="f116" fmla="val 9520493"/>
                <a:gd name="f117" fmla="val 2483053"/>
                <a:gd name="f118" fmla="val 9566524"/>
                <a:gd name="f119" fmla="val 2627653"/>
                <a:gd name="f120" fmla="val 9572289"/>
                <a:gd name="f121" fmla="val 2645675"/>
                <a:gd name="f122" fmla="val 9578056"/>
                <a:gd name="f123" fmla="val 2663792"/>
                <a:gd name="f124" fmla="val 9583573"/>
                <a:gd name="f125" fmla="val 2682195"/>
                <a:gd name="f126" fmla="val 9591974"/>
                <a:gd name="f127" fmla="val 2709707"/>
                <a:gd name="f128" fmla="val 9600027"/>
                <a:gd name="f129" fmla="val 2737650"/>
                <a:gd name="f130" fmla="val 9610416"/>
                <a:gd name="f131" fmla="val 2774171"/>
                <a:gd name="f132" fmla="val 9620358"/>
                <a:gd name="f133" fmla="val 2810884"/>
                <a:gd name="f134" fmla="val 9629803"/>
                <a:gd name="f135" fmla="val 2847694"/>
                <a:gd name="f136" fmla="val 9648692"/>
                <a:gd name="f137" fmla="val 2921312"/>
                <a:gd name="f138" fmla="val 9665196"/>
                <a:gd name="f139" fmla="val 2995506"/>
                <a:gd name="f140" fmla="val 9679909"/>
                <a:gd name="f141" fmla="val 3070131"/>
                <a:gd name="f142" fmla="val 9683587"/>
                <a:gd name="f143" fmla="val 3088775"/>
                <a:gd name="f144" fmla="val 9687118"/>
                <a:gd name="f145" fmla="val 3107418"/>
                <a:gd name="f146" fmla="val 9690498"/>
                <a:gd name="f147" fmla="val 3126159"/>
                <a:gd name="f148" fmla="val 9700390"/>
                <a:gd name="f149" fmla="val 3181805"/>
                <a:gd name="f150" fmla="val 9703670"/>
                <a:gd name="f151" fmla="val 3201120"/>
                <a:gd name="f152" fmla="val 9706952"/>
                <a:gd name="f153" fmla="val 3222112"/>
                <a:gd name="f154" fmla="val 9709685"/>
                <a:gd name="f155" fmla="val 3243392"/>
                <a:gd name="f156" fmla="val 9713016"/>
                <a:gd name="f157" fmla="val 3267597"/>
                <a:gd name="f158" fmla="val 9716844"/>
                <a:gd name="f159" fmla="val 3294437"/>
                <a:gd name="f160" fmla="val 9718186"/>
                <a:gd name="f161" fmla="val 3303926"/>
                <a:gd name="f162" fmla="val 9719527"/>
                <a:gd name="f163" fmla="val 3313895"/>
                <a:gd name="f164" fmla="val 9720820"/>
                <a:gd name="f165" fmla="val 3324488"/>
                <a:gd name="f166" fmla="val 9722709"/>
                <a:gd name="f167" fmla="val 3340737"/>
                <a:gd name="f168" fmla="val 9724301"/>
                <a:gd name="f169" fmla="val 3356361"/>
                <a:gd name="f170" fmla="val 9730166"/>
                <a:gd name="f171" fmla="val 3412197"/>
                <a:gd name="f172" fmla="val 9732005"/>
                <a:gd name="f173" fmla="val 3430842"/>
                <a:gd name="f174" fmla="val 9734291"/>
                <a:gd name="f175" fmla="val 3449342"/>
                <a:gd name="f176" fmla="val 9735783"/>
                <a:gd name="f177" fmla="val 3468083"/>
                <a:gd name="f178" fmla="val 9739760"/>
                <a:gd name="f179" fmla="val 3524399"/>
                <a:gd name="f180" fmla="val 9741748"/>
                <a:gd name="f181" fmla="val 3552580"/>
                <a:gd name="f182" fmla="val 9742742"/>
                <a:gd name="f183" fmla="val 3566672"/>
                <a:gd name="f184" fmla="val 9743488"/>
                <a:gd name="f185" fmla="val 3581865"/>
                <a:gd name="f186" fmla="val 9744731"/>
                <a:gd name="f187" fmla="val 3611341"/>
                <a:gd name="f188" fmla="val 9745725"/>
                <a:gd name="f189" fmla="val 3639715"/>
                <a:gd name="f190" fmla="val 9746868"/>
                <a:gd name="f191" fmla="val 3677579"/>
                <a:gd name="f192" fmla="val 9747514"/>
                <a:gd name="f193" fmla="val 3715587"/>
                <a:gd name="f194" fmla="val 9747613"/>
                <a:gd name="f195" fmla="val 3753786"/>
                <a:gd name="f196" fmla="val 9747763"/>
                <a:gd name="f197" fmla="val 3830232"/>
                <a:gd name="f198" fmla="val 9745675"/>
                <a:gd name="f199" fmla="val 3906870"/>
                <a:gd name="f200" fmla="val 9740405"/>
                <a:gd name="f201" fmla="val 3984609"/>
                <a:gd name="f202" fmla="val 9736329"/>
                <a:gd name="f203" fmla="val 4038434"/>
                <a:gd name="f204" fmla="val 9735087"/>
                <a:gd name="f205" fmla="val 4055976"/>
                <a:gd name="f206" fmla="val 9733794"/>
                <a:gd name="f207" fmla="val 4076346"/>
                <a:gd name="f208" fmla="val 9731408"/>
                <a:gd name="f209" fmla="val 4099446"/>
                <a:gd name="f210" fmla="val 9717987"/>
                <a:gd name="f211" fmla="val 4213325"/>
                <a:gd name="f212" fmla="val 9717441"/>
                <a:gd name="f213" fmla="val 4217926"/>
                <a:gd name="f214" fmla="val 9716943"/>
                <a:gd name="f215" fmla="val 4222527"/>
                <a:gd name="f216" fmla="val 9716297"/>
                <a:gd name="f217" fmla="val 4227129"/>
                <a:gd name="f218" fmla="val 9714110"/>
                <a:gd name="f219" fmla="val 4240981"/>
                <a:gd name="f220" fmla="val 9709785"/>
                <a:gd name="f221" fmla="val 4268731"/>
                <a:gd name="f222" fmla="val 9701086"/>
                <a:gd name="f223" fmla="val 4324185"/>
                <a:gd name="f224" fmla="val 9698699"/>
                <a:gd name="f225" fmla="val 4338994"/>
                <a:gd name="f226" fmla="val 9695966"/>
                <a:gd name="f227" fmla="val 4355050"/>
                <a:gd name="f228" fmla="val 9694077"/>
                <a:gd name="f229" fmla="val 4365547"/>
                <a:gd name="f230" fmla="val 9692188"/>
                <a:gd name="f231" fmla="val 4375516"/>
                <a:gd name="f232" fmla="val 9690299"/>
                <a:gd name="f233" fmla="val 4385054"/>
                <a:gd name="f234" fmla="val 4437919"/>
                <a:gd name="f235" fmla="val 9677871"/>
                <a:gd name="f236" fmla="val 4448320"/>
                <a:gd name="f237" fmla="val 9675735"/>
                <a:gd name="f238" fmla="val 4458097"/>
                <a:gd name="f239" fmla="val 9673647"/>
                <a:gd name="f240" fmla="val 4468162"/>
                <a:gd name="f241" fmla="val 9667532"/>
                <a:gd name="f242" fmla="val 4496296"/>
                <a:gd name="f243" fmla="val 9663406"/>
                <a:gd name="f244" fmla="val 4514941"/>
                <a:gd name="f245" fmla="val 9659081"/>
                <a:gd name="f246" fmla="val 4533585"/>
                <a:gd name="f247" fmla="val 9654658"/>
                <a:gd name="f248" fmla="val 4552277"/>
                <a:gd name="f249" fmla="val 9645760"/>
                <a:gd name="f250" fmla="val 4589613"/>
                <a:gd name="f251" fmla="val 9636265"/>
                <a:gd name="f252" fmla="val 4627045"/>
                <a:gd name="f253" fmla="val 9625876"/>
                <a:gd name="f254" fmla="val 4664478"/>
                <a:gd name="f255" fmla="val 9605048"/>
                <a:gd name="f256" fmla="val 4739247"/>
                <a:gd name="f257" fmla="val 9581088"/>
                <a:gd name="f258" fmla="val 4814303"/>
                <a:gd name="f259" fmla="val 9552803"/>
                <a:gd name="f260" fmla="val 4888737"/>
                <a:gd name="f261" fmla="val 9524668"/>
                <a:gd name="f262" fmla="val 4962930"/>
                <a:gd name="f263" fmla="val 9492109"/>
                <a:gd name="f264" fmla="val 5037459"/>
                <a:gd name="f265" fmla="val 9452639"/>
                <a:gd name="f266" fmla="val 5110934"/>
                <a:gd name="f267" fmla="val 9432905"/>
                <a:gd name="f268" fmla="val 5147695"/>
                <a:gd name="f269" fmla="val 9411431"/>
                <a:gd name="f270" fmla="val 5184169"/>
                <a:gd name="f271" fmla="val 9388017"/>
                <a:gd name="f272" fmla="val 5220020"/>
                <a:gd name="f273" fmla="val 9382201"/>
                <a:gd name="f274" fmla="val 5228982"/>
                <a:gd name="f275" fmla="val 9376236"/>
                <a:gd name="f276" fmla="val 5237945"/>
                <a:gd name="f277" fmla="val 9370073"/>
                <a:gd name="f278" fmla="val 5246811"/>
                <a:gd name="f279" fmla="val 9360926"/>
                <a:gd name="f280" fmla="val 5260040"/>
                <a:gd name="f281" fmla="val 9351829"/>
                <a:gd name="f282" fmla="val 5272646"/>
                <a:gd name="f283" fmla="val 9339700"/>
                <a:gd name="f284" fmla="val 5289468"/>
                <a:gd name="f285" fmla="val 9327174"/>
                <a:gd name="f286" fmla="val 5306387"/>
                <a:gd name="f287" fmla="val 9313305"/>
                <a:gd name="f288" fmla="val 5323881"/>
                <a:gd name="f289" fmla="val 9258625"/>
                <a:gd name="f290" fmla="val 5393042"/>
                <a:gd name="f291" fmla="val 9196489"/>
                <a:gd name="f292" fmla="val 5455445"/>
                <a:gd name="f293" fmla="val 9130375"/>
                <a:gd name="f294" fmla="val 5510802"/>
                <a:gd name="f295" fmla="val 9097319"/>
                <a:gd name="f296" fmla="val 5538505"/>
                <a:gd name="f297" fmla="val 9063268"/>
                <a:gd name="f298" fmla="val 5564530"/>
                <a:gd name="f299" fmla="val 9028422"/>
                <a:gd name="f300" fmla="val 5588878"/>
                <a:gd name="f301" fmla="val 9019723"/>
                <a:gd name="f302" fmla="val 5595109"/>
                <a:gd name="f303" fmla="val 9011074"/>
                <a:gd name="f304" fmla="val 5600909"/>
                <a:gd name="f305" fmla="val 9002424"/>
                <a:gd name="f306" fmla="val 5606707"/>
                <a:gd name="f307" fmla="val 8993774"/>
                <a:gd name="f308" fmla="val 5612603"/>
                <a:gd name="f309" fmla="val 8985124"/>
                <a:gd name="f310" fmla="val 5618211"/>
                <a:gd name="f311" fmla="val 8976525"/>
                <a:gd name="f312" fmla="val 5623866"/>
                <a:gd name="f313" fmla="val 8959277"/>
                <a:gd name="f314" fmla="val 5635130"/>
                <a:gd name="f315" fmla="val 8941629"/>
                <a:gd name="f316" fmla="val 5646201"/>
                <a:gd name="f317" fmla="val 8924181"/>
                <a:gd name="f318" fmla="val 5656793"/>
                <a:gd name="f319" fmla="val 8854291"/>
                <a:gd name="f320" fmla="val 5699259"/>
                <a:gd name="f321" fmla="val 8784946"/>
                <a:gd name="f322" fmla="val 5736451"/>
                <a:gd name="f323" fmla="val 8717291"/>
                <a:gd name="f324" fmla="val 5771582"/>
                <a:gd name="f325" fmla="val 8617129"/>
                <a:gd name="f326" fmla="val 5823105"/>
                <a:gd name="f327" fmla="val 8518207"/>
                <a:gd name="f328" fmla="val 5873671"/>
                <a:gd name="f329" fmla="val 8391200"/>
                <a:gd name="f330" fmla="val 5939188"/>
                <a:gd name="f331" fmla="val 8267922"/>
                <a:gd name="f332" fmla="val 6009788"/>
                <a:gd name="f333" fmla="val 8150558"/>
                <a:gd name="f334" fmla="val 6086761"/>
                <a:gd name="f335" fmla="val 8091901"/>
                <a:gd name="f336" fmla="val 6125248"/>
                <a:gd name="f337" fmla="val 8034736"/>
                <a:gd name="f338" fmla="val 6165317"/>
                <a:gd name="f339" fmla="val 7979410"/>
                <a:gd name="f340" fmla="val 6207158"/>
                <a:gd name="f341" fmla="val 7965739"/>
                <a:gd name="f342" fmla="val 6217750"/>
                <a:gd name="f343" fmla="val 7951771"/>
                <a:gd name="f344" fmla="val 6228103"/>
                <a:gd name="f345" fmla="val 7938300"/>
                <a:gd name="f346" fmla="val 6238887"/>
                <a:gd name="f347" fmla="val 7897936"/>
                <a:gd name="f348" fmla="val 6271286"/>
                <a:gd name="f349" fmla="val 7858367"/>
                <a:gd name="f350" fmla="val 6304357"/>
                <a:gd name="f351" fmla="val 7819048"/>
                <a:gd name="f352" fmla="val 6338770"/>
                <a:gd name="f353" fmla="val 7804882"/>
                <a:gd name="f354" fmla="val 6351232"/>
                <a:gd name="f355" fmla="val 7792105"/>
                <a:gd name="f356" fmla="val 6362591"/>
                <a:gd name="f357" fmla="val 7778882"/>
                <a:gd name="f358" fmla="val 6374477"/>
                <a:gd name="f359" fmla="val 7739563"/>
                <a:gd name="f360" fmla="val 6410328"/>
                <a:gd name="f361" fmla="val 7713366"/>
                <a:gd name="f362" fmla="val 6434485"/>
                <a:gd name="f363" fmla="val 7687168"/>
                <a:gd name="f364" fmla="val 6459120"/>
                <a:gd name="f365" fmla="val 7660824"/>
                <a:gd name="f366" fmla="val 6484138"/>
                <a:gd name="f367" fmla="val 7502302"/>
                <a:gd name="f368" fmla="val 6636360"/>
                <a:gd name="f369" fmla="val 7273394"/>
                <a:gd name="f370" fmla="val 6780690"/>
                <a:gd name="f371" fmla="val 6854939"/>
                <a:gd name="f372" fmla="val 6783597"/>
                <a:gd name="f373" fmla="val 6880688"/>
                <a:gd name="f374" fmla="val 6757810"/>
                <a:gd name="f375" fmla="val 6906338"/>
                <a:gd name="f376" fmla="val 6732265"/>
                <a:gd name="f377" fmla="val 6932087"/>
                <a:gd name="f378" fmla="val 6705809"/>
                <a:gd name="f379" fmla="val 7241130"/>
                <a:gd name="f380" fmla="val 6390965"/>
                <a:gd name="f381" fmla="val 7397564"/>
                <a:gd name="f382" fmla="val 6233087"/>
                <a:gd name="f383" fmla="val 7424009"/>
                <a:gd name="f384" fmla="val 6206679"/>
                <a:gd name="f385" fmla="val 7450802"/>
                <a:gd name="f386" fmla="val 6180175"/>
                <a:gd name="f387" fmla="val 7478142"/>
                <a:gd name="f388" fmla="val 6153670"/>
                <a:gd name="f389" fmla="val 7519600"/>
                <a:gd name="f390" fmla="val 6113937"/>
                <a:gd name="f391" fmla="val 7533469"/>
                <a:gd name="f392" fmla="val 6100805"/>
                <a:gd name="f393" fmla="val 7547934"/>
                <a:gd name="f394" fmla="val 6087288"/>
                <a:gd name="f395" fmla="val 7561207"/>
                <a:gd name="f396" fmla="val 6075067"/>
                <a:gd name="f397" fmla="val 7604204"/>
                <a:gd name="f398" fmla="val 6035526"/>
                <a:gd name="f399" fmla="val 7648644"/>
                <a:gd name="f400" fmla="val 5996416"/>
                <a:gd name="f401" fmla="val 7663608"/>
                <a:gd name="f402" fmla="val 5983570"/>
                <a:gd name="f403" fmla="val 7678768"/>
                <a:gd name="f404" fmla="val 5971013"/>
                <a:gd name="f405" fmla="val 7693830"/>
                <a:gd name="f406" fmla="val 5958264"/>
                <a:gd name="f407" fmla="val 7708942"/>
                <a:gd name="f408" fmla="val 5945611"/>
                <a:gd name="f409" fmla="val 7724352"/>
                <a:gd name="f410" fmla="val 5933485"/>
                <a:gd name="f411" fmla="val 7739662"/>
                <a:gd name="f412" fmla="val 5921073"/>
                <a:gd name="f413" fmla="val 7801154"/>
                <a:gd name="f414" fmla="val 5872088"/>
                <a:gd name="f415" fmla="val 7864234"/>
                <a:gd name="f416" fmla="val 5825502"/>
                <a:gd name="f417" fmla="val 7928458"/>
                <a:gd name="f418" fmla="val 5781025"/>
                <a:gd name="f419" fmla="val 8057005"/>
                <a:gd name="f420" fmla="val 5692164"/>
                <a:gd name="f421" fmla="val 8190077"/>
                <a:gd name="f422" fmla="val 5611500"/>
                <a:gd name="f423" fmla="val 8325882"/>
                <a:gd name="f424" fmla="val 5537450"/>
                <a:gd name="f425" fmla="val 8424555"/>
                <a:gd name="f426" fmla="val 5484106"/>
                <a:gd name="f427" fmla="val 8521737"/>
                <a:gd name="f428" fmla="val 5431289"/>
                <a:gd name="f429" fmla="val 8585315"/>
                <a:gd name="f430" fmla="val 5396349"/>
                <a:gd name="f431" fmla="val 8646456"/>
                <a:gd name="f432" fmla="val 5361840"/>
                <a:gd name="f433" fmla="val 8702677"/>
                <a:gd name="f434" fmla="val 5325942"/>
                <a:gd name="f435" fmla="val 8716795"/>
                <a:gd name="f436" fmla="val 5316931"/>
                <a:gd name="f437" fmla="val 8730365"/>
                <a:gd name="f438" fmla="val 5308017"/>
                <a:gd name="f439" fmla="val 8743986"/>
                <a:gd name="f440" fmla="val 5298717"/>
                <a:gd name="f441" fmla="val 8750747"/>
                <a:gd name="f442" fmla="val 5294069"/>
                <a:gd name="f443" fmla="val 8757606"/>
                <a:gd name="f444" fmla="val 5289420"/>
                <a:gd name="f445" fmla="val 8764167"/>
                <a:gd name="f446" fmla="val 5284723"/>
                <a:gd name="f447" fmla="val 8770778"/>
                <a:gd name="f448" fmla="val 5280074"/>
                <a:gd name="f449" fmla="val 8777440"/>
                <a:gd name="f450" fmla="val 5275377"/>
                <a:gd name="f451" fmla="val 8783704"/>
                <a:gd name="f452" fmla="val 5270679"/>
                <a:gd name="f453" fmla="val 8809155"/>
                <a:gd name="f454" fmla="val 5251987"/>
                <a:gd name="f455" fmla="val 8833611"/>
                <a:gd name="f456" fmla="val 5232577"/>
                <a:gd name="f457" fmla="val 8856776"/>
                <a:gd name="f458" fmla="val 5212399"/>
                <a:gd name="f459" fmla="val 8903104"/>
                <a:gd name="f460" fmla="val 5172043"/>
                <a:gd name="f461" fmla="val 8944463"/>
                <a:gd name="f462" fmla="val 5128668"/>
                <a:gd name="f463" fmla="val 8979856"/>
                <a:gd name="f464" fmla="val 5082081"/>
                <a:gd name="f465" fmla="val 8988555"/>
                <a:gd name="f466" fmla="val 5070722"/>
                <a:gd name="f467" fmla="val 8997602"/>
                <a:gd name="f468" fmla="val 5057973"/>
                <a:gd name="f469" fmla="val 9006699"/>
                <a:gd name="f470" fmla="val 5044984"/>
                <a:gd name="f471" fmla="val 9013509"/>
                <a:gd name="f472" fmla="val 5035254"/>
                <a:gd name="f473" fmla="val 9019773"/>
                <a:gd name="f474" fmla="val 5025812"/>
                <a:gd name="f475" fmla="val 9023997"/>
                <a:gd name="f476" fmla="val 5019629"/>
                <a:gd name="f477" fmla="val 9028073"/>
                <a:gd name="f478" fmla="val 5013254"/>
                <a:gd name="f479" fmla="val 9032050"/>
                <a:gd name="f480" fmla="val 5006833"/>
                <a:gd name="f481" fmla="val 9048206"/>
                <a:gd name="f482" fmla="val 4981238"/>
                <a:gd name="f483" fmla="val 9063417"/>
                <a:gd name="f484" fmla="val 4954542"/>
                <a:gd name="f485" fmla="val 9077733"/>
                <a:gd name="f486" fmla="val 4926839"/>
                <a:gd name="f487" fmla="val 9106415"/>
                <a:gd name="f488" fmla="val 4871434"/>
                <a:gd name="f489" fmla="val 9131469"/>
                <a:gd name="f490" fmla="val 4812050"/>
                <a:gd name="f491" fmla="val 9154285"/>
                <a:gd name="f492" fmla="val 4750223"/>
                <a:gd name="f493" fmla="val 9176904"/>
                <a:gd name="f494" fmla="val 4688586"/>
                <a:gd name="f495" fmla="val 9196537"/>
                <a:gd name="f496" fmla="val 4625032"/>
                <a:gd name="f497" fmla="val 9213936"/>
                <a:gd name="f498" fmla="val 4559945"/>
                <a:gd name="f499" fmla="val 9222635"/>
                <a:gd name="f500" fmla="val 4527402"/>
                <a:gd name="f501" fmla="val 9230887"/>
                <a:gd name="f502" fmla="val 4494523"/>
                <a:gd name="f503" fmla="val 9238592"/>
                <a:gd name="f504" fmla="val 4461357"/>
                <a:gd name="f505" fmla="val 9242419"/>
                <a:gd name="f506" fmla="val 4444773"/>
                <a:gd name="f507" fmla="val 9246147"/>
                <a:gd name="f508" fmla="val 4428094"/>
                <a:gd name="f509" fmla="val 9249776"/>
                <a:gd name="f510" fmla="val 4411319"/>
                <a:gd name="f511" fmla="val 9255046"/>
                <a:gd name="f512" fmla="val 4386299"/>
                <a:gd name="f513" fmla="val 9259718"/>
                <a:gd name="f514" fmla="val 4363342"/>
                <a:gd name="f515" fmla="val 9269959"/>
                <a:gd name="f516" fmla="val 4309566"/>
                <a:gd name="f517" fmla="val 9274233"/>
                <a:gd name="f518" fmla="val 4286176"/>
                <a:gd name="f519" fmla="val 9276022"/>
                <a:gd name="f520" fmla="val 4275489"/>
                <a:gd name="f521" fmla="val 9277861"/>
                <a:gd name="f522" fmla="val 4263506"/>
                <a:gd name="f523" fmla="val 9286014"/>
                <a:gd name="f524" fmla="val 4211696"/>
                <a:gd name="f525" fmla="val 9290092"/>
                <a:gd name="f526" fmla="val 4185767"/>
                <a:gd name="f527" fmla="val 9292128"/>
                <a:gd name="f528" fmla="val 4172826"/>
                <a:gd name="f529" fmla="val 9292774"/>
                <a:gd name="f530" fmla="val 4168464"/>
                <a:gd name="f531" fmla="val 9293173"/>
                <a:gd name="f532" fmla="val 4164055"/>
                <a:gd name="f533" fmla="val 9293720"/>
                <a:gd name="f534" fmla="val 4159693"/>
                <a:gd name="f535" fmla="val 9305650"/>
                <a:gd name="f536" fmla="val 4057941"/>
                <a:gd name="f537" fmla="val 9306991"/>
                <a:gd name="f538" fmla="val 4045048"/>
                <a:gd name="f539" fmla="val 9308085"/>
                <a:gd name="f540" fmla="val 4029328"/>
                <a:gd name="f541" fmla="val 9309378"/>
                <a:gd name="f542" fmla="val 4010779"/>
                <a:gd name="f543" fmla="val 9313454"/>
                <a:gd name="f544" fmla="val 3956428"/>
                <a:gd name="f545" fmla="val 9318326"/>
                <a:gd name="f546" fmla="val 3889806"/>
                <a:gd name="f547" fmla="val 9320611"/>
                <a:gd name="f548" fmla="val 3821796"/>
                <a:gd name="f549" fmla="val 9320811"/>
                <a:gd name="f550" fmla="val 3753546"/>
                <a:gd name="f551" fmla="val 9320910"/>
                <a:gd name="f552" fmla="val 3719373"/>
                <a:gd name="f553" fmla="val 9320513"/>
                <a:gd name="f554" fmla="val 3685056"/>
                <a:gd name="f555" fmla="val 9319617"/>
                <a:gd name="f556" fmla="val 3650643"/>
                <a:gd name="f557" fmla="val 9318176"/>
                <a:gd name="f558" fmla="val 3600030"/>
                <a:gd name="f559" fmla="val 9317778"/>
                <a:gd name="f560" fmla="val 3588096"/>
                <a:gd name="f561" fmla="val 9316983"/>
                <a:gd name="f562" fmla="val 3575107"/>
                <a:gd name="f563" fmla="val 9315443"/>
                <a:gd name="f564" fmla="val 3549130"/>
                <a:gd name="f565" fmla="val 9312311"/>
                <a:gd name="f566" fmla="val 3497176"/>
                <a:gd name="f567" fmla="val 9311118"/>
                <a:gd name="f568" fmla="val 3479825"/>
                <a:gd name="f569" fmla="val 9309129"/>
                <a:gd name="f570" fmla="val 3462427"/>
                <a:gd name="f571" fmla="val 9307587"/>
                <a:gd name="f572" fmla="val 3445029"/>
                <a:gd name="f573" fmla="val 9302618"/>
                <a:gd name="f574" fmla="val 3392835"/>
                <a:gd name="f575" fmla="val 9301574"/>
                <a:gd name="f576" fmla="val 3381476"/>
                <a:gd name="f577" fmla="val 9300430"/>
                <a:gd name="f578" fmla="val 3370740"/>
                <a:gd name="f579" fmla="val 9297547"/>
                <a:gd name="f580" fmla="val 3346966"/>
                <a:gd name="f581" fmla="val 9294017"/>
                <a:gd name="f582" fmla="val 3320030"/>
                <a:gd name="f583" fmla="val 9290439"/>
                <a:gd name="f584" fmla="val 3290410"/>
                <a:gd name="f585" fmla="val 9288849"/>
                <a:gd name="f586" fmla="val 3275745"/>
                <a:gd name="f587" fmla="val 9286761"/>
                <a:gd name="f588" fmla="val 3260934"/>
                <a:gd name="f589" fmla="val 9284275"/>
                <a:gd name="f590" fmla="val 3244544"/>
                <a:gd name="f591" fmla="val 9275974"/>
                <a:gd name="f592" fmla="val 3193116"/>
                <a:gd name="f593" fmla="val 9273189"/>
                <a:gd name="f594" fmla="val 3176197"/>
                <a:gd name="f595" fmla="val 9270256"/>
                <a:gd name="f596" fmla="val 3159230"/>
                <a:gd name="f597" fmla="val 9267224"/>
                <a:gd name="f598" fmla="val 3142264"/>
                <a:gd name="f599" fmla="val 9255146"/>
                <a:gd name="f600" fmla="val 3074493"/>
                <a:gd name="f601" fmla="val 9240929"/>
                <a:gd name="f602" fmla="val 3007057"/>
                <a:gd name="f603" fmla="val 9225320"/>
                <a:gd name="f604" fmla="val 2939909"/>
                <a:gd name="f605" fmla="val 9217465"/>
                <a:gd name="f606" fmla="val 2906311"/>
                <a:gd name="f607" fmla="val 9209214"/>
                <a:gd name="f608" fmla="val 2872809"/>
                <a:gd name="f609" fmla="val 9200466"/>
                <a:gd name="f610" fmla="val 2839449"/>
                <a:gd name="f611" fmla="val 9193953"/>
                <a:gd name="f612" fmla="val 2814958"/>
                <a:gd name="f613" fmla="val 9186993"/>
                <a:gd name="f614" fmla="val 2790276"/>
                <a:gd name="f615" fmla="val 9182471"/>
                <a:gd name="f616" fmla="val 2773836"/>
                <a:gd name="f617" fmla="val 9177599"/>
                <a:gd name="f618" fmla="val 2757252"/>
                <a:gd name="f619" fmla="val 9172628"/>
                <a:gd name="f620" fmla="val 2740621"/>
                <a:gd name="f621" fmla="val 9133110"/>
                <a:gd name="f622" fmla="val 2607859"/>
                <a:gd name="f623" fmla="val 9087527"/>
                <a:gd name="f624" fmla="val 2476533"/>
                <a:gd name="f625" fmla="val 9035082"/>
                <a:gd name="f626" fmla="val 2347463"/>
                <a:gd name="f627" fmla="val 9008836"/>
                <a:gd name="f628" fmla="val 2282951"/>
                <a:gd name="f629" fmla="val 8981298"/>
                <a:gd name="f630" fmla="val 2218870"/>
                <a:gd name="f631" fmla="val 8952118"/>
                <a:gd name="f632" fmla="val 2155413"/>
                <a:gd name="f633" fmla="val 8929948"/>
                <a:gd name="f634" fmla="val 2107915"/>
                <a:gd name="f635" fmla="val 8907429"/>
                <a:gd name="f636" fmla="val 2060753"/>
                <a:gd name="f637" fmla="val 8892170"/>
                <a:gd name="f638" fmla="val 2029408"/>
                <a:gd name="f639" fmla="val 8876411"/>
                <a:gd name="f640" fmla="val 1997726"/>
                <a:gd name="f641" fmla="val 8860404"/>
                <a:gd name="f642" fmla="val 1966478"/>
                <a:gd name="f643" fmla="val 8828243"/>
                <a:gd name="f644" fmla="val 1903931"/>
                <a:gd name="f645" fmla="val 8795336"/>
                <a:gd name="f646" fmla="val 1841670"/>
                <a:gd name="f647" fmla="val 8760788"/>
                <a:gd name="f648" fmla="val 1780274"/>
                <a:gd name="f649" fmla="val 8734740"/>
                <a:gd name="f650" fmla="val 1734311"/>
                <a:gd name="f651" fmla="val 8708046"/>
                <a:gd name="f652" fmla="val 1687963"/>
                <a:gd name="f653" fmla="val 8690300"/>
                <a:gd name="f654" fmla="val 1657337"/>
                <a:gd name="f655" fmla="val 8672455"/>
                <a:gd name="f656" fmla="val 1627334"/>
                <a:gd name="f657" fmla="val 8654062"/>
                <a:gd name="f658" fmla="val 1597234"/>
                <a:gd name="f659" fmla="val 8617575"/>
                <a:gd name="f660" fmla="val 1536988"/>
                <a:gd name="f661" fmla="val 8579398"/>
                <a:gd name="f662" fmla="val 1477365"/>
                <a:gd name="f663" fmla="val 8540278"/>
                <a:gd name="f664" fmla="val 1418077"/>
                <a:gd name="f665" fmla="val 8510701"/>
                <a:gd name="f666" fmla="val 1373695"/>
                <a:gd name="f667" fmla="val 8480676"/>
                <a:gd name="f668" fmla="val 1329457"/>
                <a:gd name="f669" fmla="val 8460643"/>
                <a:gd name="f670" fmla="val 1300269"/>
                <a:gd name="f671" fmla="val 8440411"/>
                <a:gd name="f672" fmla="val 1271224"/>
                <a:gd name="f673" fmla="val 8419782"/>
                <a:gd name="f674" fmla="val 1242275"/>
                <a:gd name="f675" fmla="val 8378476"/>
                <a:gd name="f676" fmla="val 1184425"/>
                <a:gd name="f677" fmla="val 8335923"/>
                <a:gd name="f678" fmla="val 1127006"/>
                <a:gd name="f679" fmla="val 8292478"/>
                <a:gd name="f680" fmla="val 1069875"/>
                <a:gd name="f681" fmla="val 8259620"/>
                <a:gd name="f682" fmla="val 1027123"/>
                <a:gd name="f683" fmla="val 8243416"/>
                <a:gd name="f684" fmla="val 1006130"/>
                <a:gd name="f685" fmla="val 8227110"/>
                <a:gd name="f686" fmla="val 985473"/>
                <a:gd name="f687" fmla="val 8204890"/>
                <a:gd name="f688" fmla="val 957483"/>
                <a:gd name="f689" fmla="val 8182422"/>
                <a:gd name="f690" fmla="val 929684"/>
                <a:gd name="f691" fmla="val 8159604"/>
                <a:gd name="f692" fmla="val 902029"/>
                <a:gd name="f693" fmla="val 8114170"/>
                <a:gd name="f694" fmla="val 846671"/>
                <a:gd name="f695" fmla="val 8067494"/>
                <a:gd name="f696" fmla="val 792177"/>
                <a:gd name="f697" fmla="val 8020022"/>
                <a:gd name="f698" fmla="val 738209"/>
                <a:gd name="f699" fmla="val 7984182"/>
                <a:gd name="f700" fmla="val 697901"/>
                <a:gd name="f701" fmla="val 7948043"/>
                <a:gd name="f702" fmla="val 657976"/>
                <a:gd name="f703" fmla="val 7923636"/>
                <a:gd name="f704" fmla="val 631328"/>
                <a:gd name="f705" fmla="val 7899079"/>
                <a:gd name="f706" fmla="val 604823"/>
                <a:gd name="f707" fmla="val 7874324"/>
                <a:gd name="f708" fmla="val 578607"/>
                <a:gd name="f709" fmla="val 7824714"/>
                <a:gd name="f710" fmla="val 526221"/>
                <a:gd name="f711" fmla="val 7774608"/>
                <a:gd name="f712" fmla="val 474458"/>
                <a:gd name="f713" fmla="val 7723308"/>
                <a:gd name="f714" fmla="val 424085"/>
                <a:gd name="f715" fmla="val 7672157"/>
                <a:gd name="f716" fmla="val 373808"/>
                <a:gd name="f717" fmla="val 7619168"/>
                <a:gd name="f718" fmla="val 324153"/>
                <a:gd name="f719" fmla="val 7565532"/>
                <a:gd name="f720" fmla="val 275602"/>
                <a:gd name="f721" fmla="val 1832515"/>
                <a:gd name="f722" fmla="val 2158449"/>
                <a:gd name="f723" fmla="val 2108797"/>
                <a:gd name="f724" fmla="val 37845"/>
                <a:gd name="f725" fmla="val 2052253"/>
                <a:gd name="f726" fmla="val 83168"/>
                <a:gd name="f727" fmla="val 1996914"/>
                <a:gd name="f728" fmla="val 129778"/>
                <a:gd name="f729" fmla="val 1942830"/>
                <a:gd name="f730" fmla="val 177587"/>
                <a:gd name="f731" fmla="val 1834563"/>
                <a:gd name="f732" fmla="val 273109"/>
                <a:gd name="f733" fmla="val 1731317"/>
                <a:gd name="f734" fmla="val 373472"/>
                <a:gd name="f735" fmla="val 1633191"/>
                <a:gd name="f736" fmla="val 477909"/>
                <a:gd name="f737" fmla="val 1240290"/>
                <a:gd name="f738" fmla="val 896038"/>
                <a:gd name="f739" fmla="val 927123"/>
                <a:gd name="f740" fmla="val 1375900"/>
                <a:gd name="f741" fmla="val 702686"/>
                <a:gd name="f742" fmla="val 1889935"/>
                <a:gd name="f743" fmla="val 646565"/>
                <a:gd name="f744" fmla="val 2018192"/>
                <a:gd name="f745" fmla="val 596210"/>
                <a:gd name="f746" fmla="val 2149182"/>
                <a:gd name="f747" fmla="val 551769"/>
                <a:gd name="f748" fmla="val 2281416"/>
                <a:gd name="f749" fmla="val 507429"/>
                <a:gd name="f750" fmla="val 2413700"/>
                <a:gd name="f751" fmla="val 469451"/>
                <a:gd name="f752" fmla="val 2547613"/>
                <a:gd name="f753" fmla="val 438383"/>
                <a:gd name="f754" fmla="val 2682772"/>
                <a:gd name="f755" fmla="val 423122"/>
                <a:gd name="f756" fmla="val 2750111"/>
                <a:gd name="f757" fmla="val 409203"/>
                <a:gd name="f758" fmla="val 2818553"/>
                <a:gd name="f759" fmla="val 397124"/>
                <a:gd name="f760" fmla="val 2887044"/>
                <a:gd name="f761" fmla="val 385144"/>
                <a:gd name="f762" fmla="val 2955581"/>
                <a:gd name="f763" fmla="val 374357"/>
                <a:gd name="f764" fmla="val 3024359"/>
                <a:gd name="f765" fmla="val 365658"/>
                <a:gd name="f766" fmla="val 3093424"/>
                <a:gd name="f767" fmla="val 347813"/>
                <a:gd name="f768" fmla="val 3231506"/>
                <a:gd name="f769" fmla="val 336727"/>
                <a:gd name="f770" fmla="val 3370260"/>
                <a:gd name="f771" fmla="val 332105"/>
                <a:gd name="f772" fmla="val 3509828"/>
                <a:gd name="f773" fmla="val 322311"/>
                <a:gd name="f774" fmla="val 3788822"/>
                <a:gd name="f775" fmla="val 339660"/>
                <a:gd name="f776" fmla="val 4068628"/>
                <a:gd name="f777" fmla="val 383653"/>
                <a:gd name="f778" fmla="val 4346327"/>
                <a:gd name="f779" fmla="val 394539"/>
                <a:gd name="f780" fmla="val 4415489"/>
                <a:gd name="f781" fmla="val 407464"/>
                <a:gd name="f782" fmla="val 4484267"/>
                <a:gd name="f783" fmla="val 422327"/>
                <a:gd name="f784" fmla="val 4552900"/>
                <a:gd name="f785" fmla="val 437041"/>
                <a:gd name="f786" fmla="val 4621534"/>
                <a:gd name="f787" fmla="val 453693"/>
                <a:gd name="f788" fmla="val 4689881"/>
                <a:gd name="f789" fmla="val 472184"/>
                <a:gd name="f790" fmla="val 4757939"/>
                <a:gd name="f791" fmla="val 490677"/>
                <a:gd name="f792" fmla="val 4825949"/>
                <a:gd name="f793" fmla="val 511007"/>
                <a:gd name="f794" fmla="val 4893673"/>
                <a:gd name="f795" fmla="val 533078"/>
                <a:gd name="f796" fmla="val 4960916"/>
                <a:gd name="f797" fmla="val 555249"/>
                <a:gd name="f798" fmla="val 5028208"/>
                <a:gd name="f799" fmla="val 578662"/>
                <a:gd name="f800" fmla="val 5095022"/>
                <a:gd name="f801" fmla="val 604710"/>
                <a:gd name="f802" fmla="val 5160875"/>
                <a:gd name="f803" fmla="val 707358"/>
                <a:gd name="f804" fmla="val 5425298"/>
                <a:gd name="f805" fmla="val 838443"/>
                <a:gd name="f806" fmla="val 5680902"/>
                <a:gd name="f807" fmla="val 996766"/>
                <a:gd name="f808" fmla="val 5920640"/>
                <a:gd name="f809" fmla="val 1154790"/>
                <a:gd name="f810" fmla="val 6160571"/>
                <a:gd name="f811" fmla="val 1340404"/>
                <a:gd name="f812" fmla="val 6384350"/>
                <a:gd name="f813" fmla="val 1549183"/>
                <a:gd name="f814" fmla="val 6586417"/>
                <a:gd name="f815" fmla="val 1601365"/>
                <a:gd name="f816" fmla="val 6636982"/>
                <a:gd name="f817" fmla="val 1654970"/>
                <a:gd name="f818" fmla="val 6686208"/>
                <a:gd name="f819" fmla="val 1709890"/>
                <a:gd name="f820" fmla="val 6734063"/>
                <a:gd name="f821" fmla="val 1859761"/>
                <a:gd name="f822" fmla="val 1671798"/>
                <a:gd name="f823" fmla="val 1628044"/>
                <a:gd name="f824" fmla="val 6822717"/>
                <a:gd name="f825" fmla="val 1570828"/>
                <a:gd name="f826" fmla="val 6774460"/>
                <a:gd name="f827" fmla="val 1514710"/>
                <a:gd name="f828" fmla="val 6724955"/>
                <a:gd name="f829" fmla="val 1459756"/>
                <a:gd name="f830" fmla="val 6674223"/>
                <a:gd name="f831" fmla="val 1019931"/>
                <a:gd name="f832" fmla="val 6268363"/>
                <a:gd name="f833" fmla="val 658296"/>
                <a:gd name="f834" fmla="val 5781216"/>
                <a:gd name="f835" fmla="val 402543"/>
                <a:gd name="f836" fmla="val 5241588"/>
                <a:gd name="f837" fmla="val 370231"/>
                <a:gd name="f838" fmla="val 5174103"/>
                <a:gd name="f839" fmla="val 340306"/>
                <a:gd name="f840" fmla="val 5105661"/>
                <a:gd name="f841" fmla="val 311923"/>
                <a:gd name="f842" fmla="val 5036741"/>
                <a:gd name="f843" fmla="val 283539"/>
                <a:gd name="f844" fmla="val 4967771"/>
                <a:gd name="f845" fmla="val 256895"/>
                <a:gd name="f846" fmla="val 4897986"/>
                <a:gd name="f847" fmla="val 232140"/>
                <a:gd name="f848" fmla="val 4827483"/>
                <a:gd name="f849" fmla="val 207334"/>
                <a:gd name="f850" fmla="val 4756981"/>
                <a:gd name="f851" fmla="val 184368"/>
                <a:gd name="f852" fmla="val 4685758"/>
                <a:gd name="f853" fmla="val 163392"/>
                <a:gd name="f854" fmla="val 4613913"/>
                <a:gd name="f855" fmla="val 142514"/>
                <a:gd name="f856" fmla="val 4542020"/>
                <a:gd name="f857" fmla="val 123624"/>
                <a:gd name="f858" fmla="val 4469360"/>
                <a:gd name="f859" fmla="val 106823"/>
                <a:gd name="f860" fmla="val 4396365"/>
                <a:gd name="f861" fmla="val 73120"/>
                <a:gd name="f862" fmla="val 4250902"/>
                <a:gd name="f863" fmla="val 47371"/>
                <a:gd name="f864" fmla="val 4103281"/>
                <a:gd name="f865" fmla="val 29326"/>
                <a:gd name="f866" fmla="val 3954702"/>
                <a:gd name="f867" fmla="val 20478"/>
                <a:gd name="f868" fmla="val 3880365"/>
                <a:gd name="f869" fmla="val 13320"/>
                <a:gd name="f870" fmla="val 3805789"/>
                <a:gd name="f871" fmla="val 8647"/>
                <a:gd name="f872" fmla="val 3730971"/>
                <a:gd name="f873" fmla="val 6311"/>
                <a:gd name="f874" fmla="val 3693587"/>
                <a:gd name="f875" fmla="val 4322"/>
                <a:gd name="f876" fmla="val 3656106"/>
                <a:gd name="f877" fmla="val 2880"/>
                <a:gd name="f878" fmla="val 3618674"/>
                <a:gd name="f879" fmla="val 1539"/>
                <a:gd name="f880" fmla="val 3581146"/>
                <a:gd name="f881" fmla="val 694"/>
                <a:gd name="f882" fmla="val 3543809"/>
                <a:gd name="f883" fmla="val 296"/>
                <a:gd name="f884" fmla="val 3506425"/>
                <a:gd name="f885" fmla="val -1543"/>
                <a:gd name="f886" fmla="val 3356649"/>
                <a:gd name="f887" fmla="val 5217"/>
                <a:gd name="f888" fmla="val 3206200"/>
                <a:gd name="f889" fmla="val 20030"/>
                <a:gd name="f890" fmla="val 3056711"/>
                <a:gd name="f891" fmla="val 27686"/>
                <a:gd name="f892" fmla="val 2981942"/>
                <a:gd name="f893" fmla="val 36931"/>
                <a:gd name="f894" fmla="val 2907317"/>
                <a:gd name="f895" fmla="val 48664"/>
                <a:gd name="f896" fmla="val 2832980"/>
                <a:gd name="f897" fmla="val 60395"/>
                <a:gd name="f898" fmla="val 2758642"/>
                <a:gd name="f899" fmla="val 73716"/>
                <a:gd name="f900" fmla="val 2684784"/>
                <a:gd name="f901" fmla="val 89922"/>
                <a:gd name="f902" fmla="val 2610639"/>
                <a:gd name="f903" fmla="val 121736"/>
                <a:gd name="f904" fmla="val 2462826"/>
                <a:gd name="f905" fmla="val 162645"/>
                <a:gd name="f906" fmla="val 2317220"/>
                <a:gd name="f907" fmla="val 211163"/>
                <a:gd name="f908" fmla="val 2174343"/>
                <a:gd name="f909" fmla="val 259778"/>
                <a:gd name="f910" fmla="val 2031468"/>
                <a:gd name="f911" fmla="val 315601"/>
                <a:gd name="f912" fmla="val 1891517"/>
                <a:gd name="f913" fmla="val 379129"/>
                <a:gd name="f914" fmla="val 1754393"/>
                <a:gd name="f915" fmla="val 505540"/>
                <a:gd name="f916" fmla="val 1480433"/>
                <a:gd name="f917" fmla="val 660930"/>
                <a:gd name="f918" fmla="val 1219318"/>
                <a:gd name="f919" fmla="val 841424"/>
                <a:gd name="f920" fmla="val 976270"/>
                <a:gd name="f921" fmla="val 931498"/>
                <a:gd name="f922" fmla="val 854627"/>
                <a:gd name="f923" fmla="val 1028182"/>
                <a:gd name="f924" fmla="val 737777"/>
                <a:gd name="f925" fmla="val 1130234"/>
                <a:gd name="f926" fmla="val 625768"/>
                <a:gd name="f927" fmla="val 1232486"/>
                <a:gd name="f928" fmla="val 513855"/>
                <a:gd name="f929" fmla="val 1340157"/>
                <a:gd name="f930" fmla="val 407117"/>
                <a:gd name="f931" fmla="val 1452897"/>
                <a:gd name="f932" fmla="val 305748"/>
                <a:gd name="f933" fmla="val 1565736"/>
                <a:gd name="f934" fmla="val 204380"/>
                <a:gd name="f935" fmla="val 1683596"/>
                <a:gd name="f936" fmla="val 108665"/>
                <a:gd name="f937" fmla="val 1805682"/>
                <a:gd name="f938" fmla="val 18752"/>
                <a:gd name="f939" fmla="+- 0 0 -90"/>
                <a:gd name="f940" fmla="*/ f3 1 9747620"/>
                <a:gd name="f941" fmla="*/ f4 1 6858000"/>
                <a:gd name="f942" fmla="val f5"/>
                <a:gd name="f943" fmla="val f6"/>
                <a:gd name="f944" fmla="val f7"/>
                <a:gd name="f945" fmla="*/ f939 f0 1"/>
                <a:gd name="f946" fmla="+- f944 0 f942"/>
                <a:gd name="f947" fmla="+- f943 0 f942"/>
                <a:gd name="f948" fmla="*/ f945 1 f2"/>
                <a:gd name="f949" fmla="*/ f947 1 9747620"/>
                <a:gd name="f950" fmla="*/ f946 1 6858000"/>
                <a:gd name="f951" fmla="*/ 7235453 f947 1"/>
                <a:gd name="f952" fmla="*/ 0 f946 1"/>
                <a:gd name="f953" fmla="*/ 7548130 f947 1"/>
                <a:gd name="f954" fmla="*/ 7710334 f947 1"/>
                <a:gd name="f955" fmla="*/ 111973 f946 1"/>
                <a:gd name="f956" fmla="*/ 7889188 f947 1"/>
                <a:gd name="f957" fmla="*/ 251542 f946 1"/>
                <a:gd name="f958" fmla="*/ 8061828 f947 1"/>
                <a:gd name="f959" fmla="*/ 398586 f946 1"/>
                <a:gd name="f960" fmla="*/ 8145637 f947 1"/>
                <a:gd name="f961" fmla="*/ 474218 f946 1"/>
                <a:gd name="f962" fmla="*/ 8187242 f947 1"/>
                <a:gd name="f963" fmla="*/ 512753 f946 1"/>
                <a:gd name="f964" fmla="*/ 8228402 f947 1"/>
                <a:gd name="f965" fmla="*/ 551575 f946 1"/>
                <a:gd name="f966" fmla="*/ 8389211 f947 1"/>
                <a:gd name="f967" fmla="*/ 710937 f946 1"/>
                <a:gd name="f968" fmla="*/ 8467206 f947 1"/>
                <a:gd name="f969" fmla="*/ 793088 f946 1"/>
                <a:gd name="f970" fmla="*/ 8486791 f947 1"/>
                <a:gd name="f971" fmla="*/ 814223 f946 1"/>
                <a:gd name="f972" fmla="*/ 8505979 f947 1"/>
                <a:gd name="f973" fmla="*/ 835409 f946 1"/>
                <a:gd name="f974" fmla="*/ 8543509 f947 1"/>
                <a:gd name="f975" fmla="*/ 877346 f946 1"/>
                <a:gd name="f976" fmla="*/ 8690549 f947 1"/>
                <a:gd name="f977" fmla="*/ 1048978 f946 1"/>
                <a:gd name="f978" fmla="*/ 8761732 f947 1"/>
                <a:gd name="f979" fmla="*/ 1137502 f946 1"/>
                <a:gd name="f980" fmla="*/ 8796379 f947 1"/>
                <a:gd name="f981" fmla="*/ 1182077 f946 1"/>
                <a:gd name="f982" fmla="*/ 8830678 f947 1"/>
                <a:gd name="f983" fmla="*/ 1226986 f946 1"/>
                <a:gd name="f984" fmla="*/ 8963353 f947 1"/>
                <a:gd name="f985" fmla="*/ 1410936 f946 1"/>
                <a:gd name="f986" fmla="*/ 9026483 f947 1"/>
                <a:gd name="f987" fmla="*/ 1505499 f946 1"/>
                <a:gd name="f988" fmla="*/ 9057004 f947 1"/>
                <a:gd name="f989" fmla="*/ 1552613 f946 1"/>
                <a:gd name="f990" fmla="*/ 9087278 f947 1"/>
                <a:gd name="f991" fmla="*/ 1600542 f946 1"/>
                <a:gd name="f992" fmla="*/ 9202851 f947 1"/>
                <a:gd name="f993" fmla="*/ 1795515 f946 1"/>
                <a:gd name="f994" fmla="*/ 9257332 f947 1"/>
                <a:gd name="f995" fmla="*/ 1894920 f946 1"/>
                <a:gd name="f996" fmla="*/ 9283778 f947 1"/>
                <a:gd name="f997" fmla="*/ 1945436 f946 1"/>
                <a:gd name="f998" fmla="*/ 9309428 f947 1"/>
                <a:gd name="f999" fmla="*/ 1996193 f946 1"/>
                <a:gd name="f1000" fmla="*/ 9405714 f947 1"/>
                <a:gd name="f1001" fmla="*/ 2202191 f946 1"/>
                <a:gd name="f1002" fmla="*/ 9566524 f947 1"/>
                <a:gd name="f1003" fmla="*/ 2627653 f946 1"/>
                <a:gd name="f1004" fmla="*/ 9583573 f947 1"/>
                <a:gd name="f1005" fmla="*/ 2682195 f946 1"/>
                <a:gd name="f1006" fmla="*/ 9591974 f947 1"/>
                <a:gd name="f1007" fmla="*/ 2709707 f946 1"/>
                <a:gd name="f1008" fmla="*/ 9600027 f947 1"/>
                <a:gd name="f1009" fmla="*/ 2737650 f946 1"/>
                <a:gd name="f1010" fmla="*/ 9629803 f947 1"/>
                <a:gd name="f1011" fmla="*/ 2847694 f946 1"/>
                <a:gd name="f1012" fmla="*/ 9679909 f947 1"/>
                <a:gd name="f1013" fmla="*/ 3070131 f946 1"/>
                <a:gd name="f1014" fmla="*/ 9690498 f947 1"/>
                <a:gd name="f1015" fmla="*/ 3126159 f946 1"/>
                <a:gd name="f1016" fmla="*/ 9700390 f947 1"/>
                <a:gd name="f1017" fmla="*/ 3181805 f946 1"/>
                <a:gd name="f1018" fmla="*/ 9709685 f947 1"/>
                <a:gd name="f1019" fmla="*/ 3243392 f946 1"/>
                <a:gd name="f1020" fmla="*/ 9713016 f947 1"/>
                <a:gd name="f1021" fmla="*/ 3267597 f946 1"/>
                <a:gd name="f1022" fmla="*/ 9716844 f947 1"/>
                <a:gd name="f1023" fmla="*/ 3294437 f946 1"/>
                <a:gd name="f1024" fmla="*/ 9720820 f947 1"/>
                <a:gd name="f1025" fmla="*/ 3324488 f946 1"/>
                <a:gd name="f1026" fmla="*/ 9722709 f947 1"/>
                <a:gd name="f1027" fmla="*/ 3340737 f946 1"/>
                <a:gd name="f1028" fmla="*/ 9724301 f947 1"/>
                <a:gd name="f1029" fmla="*/ 3356361 f946 1"/>
                <a:gd name="f1030" fmla="*/ 9730166 f947 1"/>
                <a:gd name="f1031" fmla="*/ 3412197 f946 1"/>
                <a:gd name="f1032" fmla="*/ 9735783 f947 1"/>
                <a:gd name="f1033" fmla="*/ 3468083 f946 1"/>
                <a:gd name="f1034" fmla="*/ 9739760 f947 1"/>
                <a:gd name="f1035" fmla="*/ 3524399 f946 1"/>
                <a:gd name="f1036" fmla="*/ 9741748 f947 1"/>
                <a:gd name="f1037" fmla="*/ 3552580 f946 1"/>
                <a:gd name="f1038" fmla="*/ 9742742 f947 1"/>
                <a:gd name="f1039" fmla="*/ 3566672 f946 1"/>
                <a:gd name="f1040" fmla="*/ 9743488 f947 1"/>
                <a:gd name="f1041" fmla="*/ 3581865 f946 1"/>
                <a:gd name="f1042" fmla="*/ 9744731 f947 1"/>
                <a:gd name="f1043" fmla="*/ 3611341 f946 1"/>
                <a:gd name="f1044" fmla="*/ 9745725 f947 1"/>
                <a:gd name="f1045" fmla="*/ 3639715 f946 1"/>
                <a:gd name="f1046" fmla="*/ 9747613 f947 1"/>
                <a:gd name="f1047" fmla="*/ 3753786 f946 1"/>
                <a:gd name="f1048" fmla="*/ 9740405 f947 1"/>
                <a:gd name="f1049" fmla="*/ 3984609 f946 1"/>
                <a:gd name="f1050" fmla="*/ 9736329 f947 1"/>
                <a:gd name="f1051" fmla="*/ 4038434 f946 1"/>
                <a:gd name="f1052" fmla="*/ 9731408 f947 1"/>
                <a:gd name="f1053" fmla="*/ 4099446 f946 1"/>
                <a:gd name="f1054" fmla="*/ 9717987 f947 1"/>
                <a:gd name="f1055" fmla="*/ 4213325 f946 1"/>
                <a:gd name="f1056" fmla="*/ 9716297 f947 1"/>
                <a:gd name="f1057" fmla="*/ 4227129 f946 1"/>
                <a:gd name="f1058" fmla="*/ 9714110 f947 1"/>
                <a:gd name="f1059" fmla="*/ 4240981 f946 1"/>
                <a:gd name="f1060" fmla="*/ 9709785 f947 1"/>
                <a:gd name="f1061" fmla="*/ 4268731 f946 1"/>
                <a:gd name="f1062" fmla="*/ 9701086 f947 1"/>
                <a:gd name="f1063" fmla="*/ 4324185 f946 1"/>
                <a:gd name="f1064" fmla="*/ 9698699 f947 1"/>
                <a:gd name="f1065" fmla="*/ 4338994 f946 1"/>
                <a:gd name="f1066" fmla="*/ 9695966 f947 1"/>
                <a:gd name="f1067" fmla="*/ 4355050 f946 1"/>
                <a:gd name="f1068" fmla="*/ 9690299 f947 1"/>
                <a:gd name="f1069" fmla="*/ 4385054 f946 1"/>
                <a:gd name="f1070" fmla="*/ 4437919 f946 1"/>
                <a:gd name="f1071" fmla="*/ 9673647 f947 1"/>
                <a:gd name="f1072" fmla="*/ 4468162 f946 1"/>
                <a:gd name="f1073" fmla="*/ 9667532 f947 1"/>
                <a:gd name="f1074" fmla="*/ 4496296 f946 1"/>
                <a:gd name="f1075" fmla="*/ 9654658 f947 1"/>
                <a:gd name="f1076" fmla="*/ 4552277 f946 1"/>
                <a:gd name="f1077" fmla="*/ 9625876 f947 1"/>
                <a:gd name="f1078" fmla="*/ 4664478 f946 1"/>
                <a:gd name="f1079" fmla="*/ 9552803 f947 1"/>
                <a:gd name="f1080" fmla="*/ 4888737 f946 1"/>
                <a:gd name="f1081" fmla="*/ 9452639 f947 1"/>
                <a:gd name="f1082" fmla="*/ 5110934 f946 1"/>
                <a:gd name="f1083" fmla="*/ 9388017 f947 1"/>
                <a:gd name="f1084" fmla="*/ 5220020 f946 1"/>
                <a:gd name="f1085" fmla="*/ 9370073 f947 1"/>
                <a:gd name="f1086" fmla="*/ 5246811 f946 1"/>
                <a:gd name="f1087" fmla="*/ 9360926 f947 1"/>
                <a:gd name="f1088" fmla="*/ 5260040 f946 1"/>
                <a:gd name="f1089" fmla="*/ 9351829 f947 1"/>
                <a:gd name="f1090" fmla="*/ 5272646 f946 1"/>
                <a:gd name="f1091" fmla="*/ 9313305 f947 1"/>
                <a:gd name="f1092" fmla="*/ 5323881 f946 1"/>
                <a:gd name="f1093" fmla="*/ 9130375 f947 1"/>
                <a:gd name="f1094" fmla="*/ 5510802 f946 1"/>
                <a:gd name="f1095" fmla="*/ 9028422 f947 1"/>
                <a:gd name="f1096" fmla="*/ 5588878 f946 1"/>
                <a:gd name="f1097" fmla="*/ 9002424 f947 1"/>
                <a:gd name="f1098" fmla="*/ 5606707 f946 1"/>
                <a:gd name="f1099" fmla="*/ 8976525 f947 1"/>
                <a:gd name="f1100" fmla="*/ 5623866 f946 1"/>
                <a:gd name="f1101" fmla="*/ 8924181 f947 1"/>
                <a:gd name="f1102" fmla="*/ 5656793 f946 1"/>
                <a:gd name="f1103" fmla="*/ 8717291 f947 1"/>
                <a:gd name="f1104" fmla="*/ 5771582 f946 1"/>
                <a:gd name="f1105" fmla="*/ 8617129 f947 1"/>
                <a:gd name="f1106" fmla="*/ 5823105 f946 1"/>
                <a:gd name="f1107" fmla="*/ 8518207 f947 1"/>
                <a:gd name="f1108" fmla="*/ 5873671 f946 1"/>
                <a:gd name="f1109" fmla="*/ 8150558 f947 1"/>
                <a:gd name="f1110" fmla="*/ 6086761 f946 1"/>
                <a:gd name="f1111" fmla="*/ 7979410 f947 1"/>
                <a:gd name="f1112" fmla="*/ 6207158 f946 1"/>
                <a:gd name="f1113" fmla="*/ 7938300 f947 1"/>
                <a:gd name="f1114" fmla="*/ 6238887 f946 1"/>
                <a:gd name="f1115" fmla="*/ 7897936 f947 1"/>
                <a:gd name="f1116" fmla="*/ 6271286 f946 1"/>
                <a:gd name="f1117" fmla="*/ 7858367 f947 1"/>
                <a:gd name="f1118" fmla="*/ 6304357 f946 1"/>
                <a:gd name="f1119" fmla="*/ 7819048 f947 1"/>
                <a:gd name="f1120" fmla="*/ 6338770 f946 1"/>
                <a:gd name="f1121" fmla="*/ 7778882 f947 1"/>
                <a:gd name="f1122" fmla="*/ 6374477 f946 1"/>
                <a:gd name="f1123" fmla="*/ 7739563 f947 1"/>
                <a:gd name="f1124" fmla="*/ 6410328 f946 1"/>
                <a:gd name="f1125" fmla="*/ 7660824 f947 1"/>
                <a:gd name="f1126" fmla="*/ 6484138 f946 1"/>
                <a:gd name="f1127" fmla="*/ 7502302 f947 1"/>
                <a:gd name="f1128" fmla="*/ 6636360 f946 1"/>
                <a:gd name="f1129" fmla="*/ 7273394 f947 1"/>
                <a:gd name="f1130" fmla="*/ 6858000 f946 1"/>
                <a:gd name="f1131" fmla="*/ 6780690 f947 1"/>
                <a:gd name="f1132" fmla="*/ 6854939 f947 1"/>
                <a:gd name="f1133" fmla="*/ 6783597 f946 1"/>
                <a:gd name="f1134" fmla="*/ 6932087 f947 1"/>
                <a:gd name="f1135" fmla="*/ 6705809 f946 1"/>
                <a:gd name="f1136" fmla="*/ 7241130 f947 1"/>
                <a:gd name="f1137" fmla="*/ 6390965 f946 1"/>
                <a:gd name="f1138" fmla="*/ 7397564 f947 1"/>
                <a:gd name="f1139" fmla="*/ 6233087 f946 1"/>
                <a:gd name="f1140" fmla="*/ 7478142 f947 1"/>
                <a:gd name="f1141" fmla="*/ 6153670 f946 1"/>
                <a:gd name="f1142" fmla="*/ 7519600 f947 1"/>
                <a:gd name="f1143" fmla="*/ 6113937 f946 1"/>
                <a:gd name="f1144" fmla="*/ 7561207 f947 1"/>
                <a:gd name="f1145" fmla="*/ 6075067 f946 1"/>
                <a:gd name="f1146" fmla="*/ 7604204 f947 1"/>
                <a:gd name="f1147" fmla="*/ 6035526 f946 1"/>
                <a:gd name="f1148" fmla="*/ 7648644 f947 1"/>
                <a:gd name="f1149" fmla="*/ 5996416 f946 1"/>
                <a:gd name="f1150" fmla="*/ 7693830 f947 1"/>
                <a:gd name="f1151" fmla="*/ 5958264 f946 1"/>
                <a:gd name="f1152" fmla="*/ 7739662 f947 1"/>
                <a:gd name="f1153" fmla="*/ 5921073 f946 1"/>
                <a:gd name="f1154" fmla="*/ 7928458 f947 1"/>
                <a:gd name="f1155" fmla="*/ 5781025 f946 1"/>
                <a:gd name="f1156" fmla="*/ 8325882 f947 1"/>
                <a:gd name="f1157" fmla="*/ 5537450 f946 1"/>
                <a:gd name="f1158" fmla="*/ 8424555 f947 1"/>
                <a:gd name="f1159" fmla="*/ 5484106 f946 1"/>
                <a:gd name="f1160" fmla="*/ 8521737 f947 1"/>
                <a:gd name="f1161" fmla="*/ 5431289 f946 1"/>
                <a:gd name="f1162" fmla="*/ 8702677 f947 1"/>
                <a:gd name="f1163" fmla="*/ 5325942 f946 1"/>
                <a:gd name="f1164" fmla="*/ 8743986 f947 1"/>
                <a:gd name="f1165" fmla="*/ 5298717 f946 1"/>
                <a:gd name="f1166" fmla="*/ 8764167 f947 1"/>
                <a:gd name="f1167" fmla="*/ 5284723 f946 1"/>
                <a:gd name="f1168" fmla="*/ 8783704 f947 1"/>
                <a:gd name="f1169" fmla="*/ 5270679 f946 1"/>
                <a:gd name="f1170" fmla="*/ 8856776 f947 1"/>
                <a:gd name="f1171" fmla="*/ 5212399 f946 1"/>
                <a:gd name="f1172" fmla="*/ 8979856 f947 1"/>
                <a:gd name="f1173" fmla="*/ 5082081 f946 1"/>
                <a:gd name="f1174" fmla="*/ 9006699 f947 1"/>
                <a:gd name="f1175" fmla="*/ 5044984 f946 1"/>
                <a:gd name="f1176" fmla="*/ 9013509 f947 1"/>
                <a:gd name="f1177" fmla="*/ 5035254 f946 1"/>
                <a:gd name="f1178" fmla="*/ 9019773 f947 1"/>
                <a:gd name="f1179" fmla="*/ 5025812 f946 1"/>
                <a:gd name="f1180" fmla="*/ 9032050 f947 1"/>
                <a:gd name="f1181" fmla="*/ 5006833 f946 1"/>
                <a:gd name="f1182" fmla="*/ 9077733 f947 1"/>
                <a:gd name="f1183" fmla="*/ 4926839 f946 1"/>
                <a:gd name="f1184" fmla="*/ 9154285 f947 1"/>
                <a:gd name="f1185" fmla="*/ 4750223 f946 1"/>
                <a:gd name="f1186" fmla="*/ 9213936 f947 1"/>
                <a:gd name="f1187" fmla="*/ 4559945 f946 1"/>
                <a:gd name="f1188" fmla="*/ 9238592 f947 1"/>
                <a:gd name="f1189" fmla="*/ 4461357 f946 1"/>
                <a:gd name="f1190" fmla="*/ 9249776 f947 1"/>
                <a:gd name="f1191" fmla="*/ 4411319 f946 1"/>
                <a:gd name="f1192" fmla="*/ 9255046 f947 1"/>
                <a:gd name="f1193" fmla="*/ 4386299 f946 1"/>
                <a:gd name="f1194" fmla="*/ 9259718 f947 1"/>
                <a:gd name="f1195" fmla="*/ 4363342 f946 1"/>
                <a:gd name="f1196" fmla="*/ 9269959 f947 1"/>
                <a:gd name="f1197" fmla="*/ 4309566 f946 1"/>
                <a:gd name="f1198" fmla="*/ 9274233 f947 1"/>
                <a:gd name="f1199" fmla="*/ 4286176 f946 1"/>
                <a:gd name="f1200" fmla="*/ 9276022 f947 1"/>
                <a:gd name="f1201" fmla="*/ 4275489 f946 1"/>
                <a:gd name="f1202" fmla="*/ 9277861 f947 1"/>
                <a:gd name="f1203" fmla="*/ 4263506 f946 1"/>
                <a:gd name="f1204" fmla="*/ 9286014 f947 1"/>
                <a:gd name="f1205" fmla="*/ 4211696 f946 1"/>
                <a:gd name="f1206" fmla="*/ 9290092 f947 1"/>
                <a:gd name="f1207" fmla="*/ 4185767 f946 1"/>
                <a:gd name="f1208" fmla="*/ 9292128 f947 1"/>
                <a:gd name="f1209" fmla="*/ 4172826 f946 1"/>
                <a:gd name="f1210" fmla="*/ 9293720 f947 1"/>
                <a:gd name="f1211" fmla="*/ 4159693 f946 1"/>
                <a:gd name="f1212" fmla="*/ 9305650 f947 1"/>
                <a:gd name="f1213" fmla="*/ 4057941 f946 1"/>
                <a:gd name="f1214" fmla="*/ 9309378 f947 1"/>
                <a:gd name="f1215" fmla="*/ 4010779 f946 1"/>
                <a:gd name="f1216" fmla="*/ 9313454 f947 1"/>
                <a:gd name="f1217" fmla="*/ 3956428 f946 1"/>
                <a:gd name="f1218" fmla="*/ 9320811 f947 1"/>
                <a:gd name="f1219" fmla="*/ 3753546 f946 1"/>
                <a:gd name="f1220" fmla="*/ 9319617 f947 1"/>
                <a:gd name="f1221" fmla="*/ 3650643 f946 1"/>
                <a:gd name="f1222" fmla="*/ 9318176 f947 1"/>
                <a:gd name="f1223" fmla="*/ 3600030 f946 1"/>
                <a:gd name="f1224" fmla="*/ 9317778 f947 1"/>
                <a:gd name="f1225" fmla="*/ 3588096 f946 1"/>
                <a:gd name="f1226" fmla="*/ 9316983 f947 1"/>
                <a:gd name="f1227" fmla="*/ 3575107 f946 1"/>
                <a:gd name="f1228" fmla="*/ 9315443 f947 1"/>
                <a:gd name="f1229" fmla="*/ 3549130 f946 1"/>
                <a:gd name="f1230" fmla="*/ 9312311 f947 1"/>
                <a:gd name="f1231" fmla="*/ 3497176 f946 1"/>
                <a:gd name="f1232" fmla="*/ 9307587 f947 1"/>
                <a:gd name="f1233" fmla="*/ 3445029 f946 1"/>
                <a:gd name="f1234" fmla="*/ 9302618 f947 1"/>
                <a:gd name="f1235" fmla="*/ 3392835 f946 1"/>
                <a:gd name="f1236" fmla="*/ 9301574 f947 1"/>
                <a:gd name="f1237" fmla="*/ 3381476 f946 1"/>
                <a:gd name="f1238" fmla="*/ 9300430 f947 1"/>
                <a:gd name="f1239" fmla="*/ 3370740 f946 1"/>
                <a:gd name="f1240" fmla="*/ 9297547 f947 1"/>
                <a:gd name="f1241" fmla="*/ 3346966 f946 1"/>
                <a:gd name="f1242" fmla="*/ 9294017 f947 1"/>
                <a:gd name="f1243" fmla="*/ 3320030 f946 1"/>
                <a:gd name="f1244" fmla="*/ 9290439 f947 1"/>
                <a:gd name="f1245" fmla="*/ 3290410 f946 1"/>
                <a:gd name="f1246" fmla="*/ 9284275 f947 1"/>
                <a:gd name="f1247" fmla="*/ 3244544 f946 1"/>
                <a:gd name="f1248" fmla="*/ 9275974 f947 1"/>
                <a:gd name="f1249" fmla="*/ 3193116 f946 1"/>
                <a:gd name="f1250" fmla="*/ 9267224 f947 1"/>
                <a:gd name="f1251" fmla="*/ 3142264 f946 1"/>
                <a:gd name="f1252" fmla="*/ 9225320 f947 1"/>
                <a:gd name="f1253" fmla="*/ 2939909 f946 1"/>
                <a:gd name="f1254" fmla="*/ 9200466 f947 1"/>
                <a:gd name="f1255" fmla="*/ 2839449 f946 1"/>
                <a:gd name="f1256" fmla="*/ 9193953 f947 1"/>
                <a:gd name="f1257" fmla="*/ 2814958 f946 1"/>
                <a:gd name="f1258" fmla="*/ 9186993 f947 1"/>
                <a:gd name="f1259" fmla="*/ 2790276 f946 1"/>
                <a:gd name="f1260" fmla="*/ 9172628 f947 1"/>
                <a:gd name="f1261" fmla="*/ 2740621 f946 1"/>
                <a:gd name="f1262" fmla="*/ 9035082 f947 1"/>
                <a:gd name="f1263" fmla="*/ 2347463 f946 1"/>
                <a:gd name="f1264" fmla="*/ 8952118 f947 1"/>
                <a:gd name="f1265" fmla="*/ 2155413 f946 1"/>
                <a:gd name="f1266" fmla="*/ 8929948 f947 1"/>
                <a:gd name="f1267" fmla="*/ 2107915 f946 1"/>
                <a:gd name="f1268" fmla="*/ 8907429 f947 1"/>
                <a:gd name="f1269" fmla="*/ 2060753 f946 1"/>
                <a:gd name="f1270" fmla="*/ 8860404 f947 1"/>
                <a:gd name="f1271" fmla="*/ 1966478 f946 1"/>
                <a:gd name="f1272" fmla="*/ 8760788 f947 1"/>
                <a:gd name="f1273" fmla="*/ 1780274 f946 1"/>
                <a:gd name="f1274" fmla="*/ 8734740 f947 1"/>
                <a:gd name="f1275" fmla="*/ 1734311 f946 1"/>
                <a:gd name="f1276" fmla="*/ 8708046 f947 1"/>
                <a:gd name="f1277" fmla="*/ 1687963 f946 1"/>
                <a:gd name="f1278" fmla="*/ 8654062 f947 1"/>
                <a:gd name="f1279" fmla="*/ 1597234 f946 1"/>
                <a:gd name="f1280" fmla="*/ 8540278 f947 1"/>
                <a:gd name="f1281" fmla="*/ 1418077 f946 1"/>
                <a:gd name="f1282" fmla="*/ 8510701 f947 1"/>
                <a:gd name="f1283" fmla="*/ 1373695 f946 1"/>
                <a:gd name="f1284" fmla="*/ 8480676 f947 1"/>
                <a:gd name="f1285" fmla="*/ 1329457 f946 1"/>
                <a:gd name="f1286" fmla="*/ 8419782 f947 1"/>
                <a:gd name="f1287" fmla="*/ 1242275 f946 1"/>
                <a:gd name="f1288" fmla="*/ 8292478 f947 1"/>
                <a:gd name="f1289" fmla="*/ 1069875 f946 1"/>
                <a:gd name="f1290" fmla="*/ 8259620 f947 1"/>
                <a:gd name="f1291" fmla="*/ 1027123 f946 1"/>
                <a:gd name="f1292" fmla="*/ 8243416 f947 1"/>
                <a:gd name="f1293" fmla="*/ 1006130 f946 1"/>
                <a:gd name="f1294" fmla="*/ 8227110 f947 1"/>
                <a:gd name="f1295" fmla="*/ 985473 f946 1"/>
                <a:gd name="f1296" fmla="*/ 8159604 f947 1"/>
                <a:gd name="f1297" fmla="*/ 902029 f946 1"/>
                <a:gd name="f1298" fmla="*/ 8020022 f947 1"/>
                <a:gd name="f1299" fmla="*/ 738209 f946 1"/>
                <a:gd name="f1300" fmla="*/ 7984182 f947 1"/>
                <a:gd name="f1301" fmla="*/ 697901 f946 1"/>
                <a:gd name="f1302" fmla="*/ 7948043 f947 1"/>
                <a:gd name="f1303" fmla="*/ 657976 f946 1"/>
                <a:gd name="f1304" fmla="*/ 7874324 f947 1"/>
                <a:gd name="f1305" fmla="*/ 578607 f946 1"/>
                <a:gd name="f1306" fmla="*/ 7723308 f947 1"/>
                <a:gd name="f1307" fmla="*/ 424085 f946 1"/>
                <a:gd name="f1308" fmla="*/ 7565532 f947 1"/>
                <a:gd name="f1309" fmla="*/ 275602 f946 1"/>
                <a:gd name="f1310" fmla="*/ 1832515 f947 1"/>
                <a:gd name="f1311" fmla="*/ 2158449 f947 1"/>
                <a:gd name="f1312" fmla="*/ 2108797 f947 1"/>
                <a:gd name="f1313" fmla="*/ 37845 f946 1"/>
                <a:gd name="f1314" fmla="*/ 1942830 f947 1"/>
                <a:gd name="f1315" fmla="*/ 177587 f946 1"/>
                <a:gd name="f1316" fmla="*/ 1633191 f947 1"/>
                <a:gd name="f1317" fmla="*/ 477909 f946 1"/>
                <a:gd name="f1318" fmla="*/ 702686 f947 1"/>
                <a:gd name="f1319" fmla="*/ 1889935 f946 1"/>
                <a:gd name="f1320" fmla="*/ 551769 f947 1"/>
                <a:gd name="f1321" fmla="*/ 2281416 f946 1"/>
                <a:gd name="f1322" fmla="*/ 438383 f947 1"/>
                <a:gd name="f1323" fmla="*/ 2682772 f946 1"/>
                <a:gd name="f1324" fmla="*/ 397124 f947 1"/>
                <a:gd name="f1325" fmla="*/ 2887044 f946 1"/>
                <a:gd name="f1326" fmla="*/ 365658 f947 1"/>
                <a:gd name="f1327" fmla="*/ 3093424 f946 1"/>
                <a:gd name="f1328" fmla="*/ 332105 f947 1"/>
                <a:gd name="f1329" fmla="*/ 3509828 f946 1"/>
                <a:gd name="f1330" fmla="*/ 383653 f947 1"/>
                <a:gd name="f1331" fmla="*/ 4346327 f946 1"/>
                <a:gd name="f1332" fmla="*/ 422327 f947 1"/>
                <a:gd name="f1333" fmla="*/ 4552900 f946 1"/>
                <a:gd name="f1334" fmla="*/ 472184 f947 1"/>
                <a:gd name="f1335" fmla="*/ 4757939 f946 1"/>
                <a:gd name="f1336" fmla="*/ 533078 f947 1"/>
                <a:gd name="f1337" fmla="*/ 4960916 f946 1"/>
                <a:gd name="f1338" fmla="*/ 604710 f947 1"/>
                <a:gd name="f1339" fmla="*/ 5160875 f946 1"/>
                <a:gd name="f1340" fmla="*/ 996766 f947 1"/>
                <a:gd name="f1341" fmla="*/ 5920640 f946 1"/>
                <a:gd name="f1342" fmla="*/ 1549183 f947 1"/>
                <a:gd name="f1343" fmla="*/ 6586417 f946 1"/>
                <a:gd name="f1344" fmla="*/ 1709890 f947 1"/>
                <a:gd name="f1345" fmla="*/ 6734063 f946 1"/>
                <a:gd name="f1346" fmla="*/ 1859761 f947 1"/>
                <a:gd name="f1347" fmla="*/ 1671798 f947 1"/>
                <a:gd name="f1348" fmla="*/ 1628044 f947 1"/>
                <a:gd name="f1349" fmla="*/ 6822717 f946 1"/>
                <a:gd name="f1350" fmla="*/ 1459756 f947 1"/>
                <a:gd name="f1351" fmla="*/ 6674223 f946 1"/>
                <a:gd name="f1352" fmla="*/ 402543 f947 1"/>
                <a:gd name="f1353" fmla="*/ 5241588 f946 1"/>
                <a:gd name="f1354" fmla="*/ 311923 f947 1"/>
                <a:gd name="f1355" fmla="*/ 5036741 f946 1"/>
                <a:gd name="f1356" fmla="*/ 232140 f947 1"/>
                <a:gd name="f1357" fmla="*/ 4827483 f946 1"/>
                <a:gd name="f1358" fmla="*/ 163392 f947 1"/>
                <a:gd name="f1359" fmla="*/ 4613913 f946 1"/>
                <a:gd name="f1360" fmla="*/ 106823 f947 1"/>
                <a:gd name="f1361" fmla="*/ 4396365 f946 1"/>
                <a:gd name="f1362" fmla="*/ 29326 f947 1"/>
                <a:gd name="f1363" fmla="*/ 3954702 f946 1"/>
                <a:gd name="f1364" fmla="*/ 8647 f947 1"/>
                <a:gd name="f1365" fmla="*/ 3730971 f946 1"/>
                <a:gd name="f1366" fmla="*/ 2880 f947 1"/>
                <a:gd name="f1367" fmla="*/ 3618674 f946 1"/>
                <a:gd name="f1368" fmla="*/ 296 f947 1"/>
                <a:gd name="f1369" fmla="*/ 3506425 f946 1"/>
                <a:gd name="f1370" fmla="*/ 20030 f947 1"/>
                <a:gd name="f1371" fmla="*/ 3056711 f946 1"/>
                <a:gd name="f1372" fmla="*/ 48664 f947 1"/>
                <a:gd name="f1373" fmla="*/ 2832980 f946 1"/>
                <a:gd name="f1374" fmla="*/ 89922 f947 1"/>
                <a:gd name="f1375" fmla="*/ 2610639 f946 1"/>
                <a:gd name="f1376" fmla="*/ 211163 f947 1"/>
                <a:gd name="f1377" fmla="*/ 2174343 f946 1"/>
                <a:gd name="f1378" fmla="*/ 379129 f947 1"/>
                <a:gd name="f1379" fmla="*/ 1754393 f946 1"/>
                <a:gd name="f1380" fmla="*/ 841424 f947 1"/>
                <a:gd name="f1381" fmla="*/ 976270 f946 1"/>
                <a:gd name="f1382" fmla="*/ 1130234 f947 1"/>
                <a:gd name="f1383" fmla="*/ 625768 f946 1"/>
                <a:gd name="f1384" fmla="*/ 1452897 f947 1"/>
                <a:gd name="f1385" fmla="*/ 305748 f946 1"/>
                <a:gd name="f1386" fmla="*/ 1805682 f947 1"/>
                <a:gd name="f1387" fmla="*/ 18752 f946 1"/>
                <a:gd name="f1388" fmla="+- f948 0 f1"/>
                <a:gd name="f1389" fmla="*/ f951 1 9747620"/>
                <a:gd name="f1390" fmla="*/ f952 1 6858000"/>
                <a:gd name="f1391" fmla="*/ f953 1 9747620"/>
                <a:gd name="f1392" fmla="*/ f954 1 9747620"/>
                <a:gd name="f1393" fmla="*/ f955 1 6858000"/>
                <a:gd name="f1394" fmla="*/ f956 1 9747620"/>
                <a:gd name="f1395" fmla="*/ f957 1 6858000"/>
                <a:gd name="f1396" fmla="*/ f958 1 9747620"/>
                <a:gd name="f1397" fmla="*/ f959 1 6858000"/>
                <a:gd name="f1398" fmla="*/ f960 1 9747620"/>
                <a:gd name="f1399" fmla="*/ f961 1 6858000"/>
                <a:gd name="f1400" fmla="*/ f962 1 9747620"/>
                <a:gd name="f1401" fmla="*/ f963 1 6858000"/>
                <a:gd name="f1402" fmla="*/ f964 1 9747620"/>
                <a:gd name="f1403" fmla="*/ f965 1 6858000"/>
                <a:gd name="f1404" fmla="*/ f966 1 9747620"/>
                <a:gd name="f1405" fmla="*/ f967 1 6858000"/>
                <a:gd name="f1406" fmla="*/ f968 1 9747620"/>
                <a:gd name="f1407" fmla="*/ f969 1 6858000"/>
                <a:gd name="f1408" fmla="*/ f970 1 9747620"/>
                <a:gd name="f1409" fmla="*/ f971 1 6858000"/>
                <a:gd name="f1410" fmla="*/ f972 1 9747620"/>
                <a:gd name="f1411" fmla="*/ f973 1 6858000"/>
                <a:gd name="f1412" fmla="*/ f974 1 9747620"/>
                <a:gd name="f1413" fmla="*/ f975 1 6858000"/>
                <a:gd name="f1414" fmla="*/ f976 1 9747620"/>
                <a:gd name="f1415" fmla="*/ f977 1 6858000"/>
                <a:gd name="f1416" fmla="*/ f978 1 9747620"/>
                <a:gd name="f1417" fmla="*/ f979 1 6858000"/>
                <a:gd name="f1418" fmla="*/ f980 1 9747620"/>
                <a:gd name="f1419" fmla="*/ f981 1 6858000"/>
                <a:gd name="f1420" fmla="*/ f982 1 9747620"/>
                <a:gd name="f1421" fmla="*/ f983 1 6858000"/>
                <a:gd name="f1422" fmla="*/ f984 1 9747620"/>
                <a:gd name="f1423" fmla="*/ f985 1 6858000"/>
                <a:gd name="f1424" fmla="*/ f986 1 9747620"/>
                <a:gd name="f1425" fmla="*/ f987 1 6858000"/>
                <a:gd name="f1426" fmla="*/ f988 1 9747620"/>
                <a:gd name="f1427" fmla="*/ f989 1 6858000"/>
                <a:gd name="f1428" fmla="*/ f990 1 9747620"/>
                <a:gd name="f1429" fmla="*/ f991 1 6858000"/>
                <a:gd name="f1430" fmla="*/ f992 1 9747620"/>
                <a:gd name="f1431" fmla="*/ f993 1 6858000"/>
                <a:gd name="f1432" fmla="*/ f994 1 9747620"/>
                <a:gd name="f1433" fmla="*/ f995 1 6858000"/>
                <a:gd name="f1434" fmla="*/ f996 1 9747620"/>
                <a:gd name="f1435" fmla="*/ f997 1 6858000"/>
                <a:gd name="f1436" fmla="*/ f998 1 9747620"/>
                <a:gd name="f1437" fmla="*/ f999 1 6858000"/>
                <a:gd name="f1438" fmla="*/ f1000 1 9747620"/>
                <a:gd name="f1439" fmla="*/ f1001 1 6858000"/>
                <a:gd name="f1440" fmla="*/ f1002 1 9747620"/>
                <a:gd name="f1441" fmla="*/ f1003 1 6858000"/>
                <a:gd name="f1442" fmla="*/ f1004 1 9747620"/>
                <a:gd name="f1443" fmla="*/ f1005 1 6858000"/>
                <a:gd name="f1444" fmla="*/ f1006 1 9747620"/>
                <a:gd name="f1445" fmla="*/ f1007 1 6858000"/>
                <a:gd name="f1446" fmla="*/ f1008 1 9747620"/>
                <a:gd name="f1447" fmla="*/ f1009 1 6858000"/>
                <a:gd name="f1448" fmla="*/ f1010 1 9747620"/>
                <a:gd name="f1449" fmla="*/ f1011 1 6858000"/>
                <a:gd name="f1450" fmla="*/ f1012 1 9747620"/>
                <a:gd name="f1451" fmla="*/ f1013 1 6858000"/>
                <a:gd name="f1452" fmla="*/ f1014 1 9747620"/>
                <a:gd name="f1453" fmla="*/ f1015 1 6858000"/>
                <a:gd name="f1454" fmla="*/ f1016 1 9747620"/>
                <a:gd name="f1455" fmla="*/ f1017 1 6858000"/>
                <a:gd name="f1456" fmla="*/ f1018 1 9747620"/>
                <a:gd name="f1457" fmla="*/ f1019 1 6858000"/>
                <a:gd name="f1458" fmla="*/ f1020 1 9747620"/>
                <a:gd name="f1459" fmla="*/ f1021 1 6858000"/>
                <a:gd name="f1460" fmla="*/ f1022 1 9747620"/>
                <a:gd name="f1461" fmla="*/ f1023 1 6858000"/>
                <a:gd name="f1462" fmla="*/ f1024 1 9747620"/>
                <a:gd name="f1463" fmla="*/ f1025 1 6858000"/>
                <a:gd name="f1464" fmla="*/ f1026 1 9747620"/>
                <a:gd name="f1465" fmla="*/ f1027 1 6858000"/>
                <a:gd name="f1466" fmla="*/ f1028 1 9747620"/>
                <a:gd name="f1467" fmla="*/ f1029 1 6858000"/>
                <a:gd name="f1468" fmla="*/ f1030 1 9747620"/>
                <a:gd name="f1469" fmla="*/ f1031 1 6858000"/>
                <a:gd name="f1470" fmla="*/ f1032 1 9747620"/>
                <a:gd name="f1471" fmla="*/ f1033 1 6858000"/>
                <a:gd name="f1472" fmla="*/ f1034 1 9747620"/>
                <a:gd name="f1473" fmla="*/ f1035 1 6858000"/>
                <a:gd name="f1474" fmla="*/ f1036 1 9747620"/>
                <a:gd name="f1475" fmla="*/ f1037 1 6858000"/>
                <a:gd name="f1476" fmla="*/ f1038 1 9747620"/>
                <a:gd name="f1477" fmla="*/ f1039 1 6858000"/>
                <a:gd name="f1478" fmla="*/ f1040 1 9747620"/>
                <a:gd name="f1479" fmla="*/ f1041 1 6858000"/>
                <a:gd name="f1480" fmla="*/ f1042 1 9747620"/>
                <a:gd name="f1481" fmla="*/ f1043 1 6858000"/>
                <a:gd name="f1482" fmla="*/ f1044 1 9747620"/>
                <a:gd name="f1483" fmla="*/ f1045 1 6858000"/>
                <a:gd name="f1484" fmla="*/ f1046 1 9747620"/>
                <a:gd name="f1485" fmla="*/ f1047 1 6858000"/>
                <a:gd name="f1486" fmla="*/ f1048 1 9747620"/>
                <a:gd name="f1487" fmla="*/ f1049 1 6858000"/>
                <a:gd name="f1488" fmla="*/ f1050 1 9747620"/>
                <a:gd name="f1489" fmla="*/ f1051 1 6858000"/>
                <a:gd name="f1490" fmla="*/ f1052 1 9747620"/>
                <a:gd name="f1491" fmla="*/ f1053 1 6858000"/>
                <a:gd name="f1492" fmla="*/ f1054 1 9747620"/>
                <a:gd name="f1493" fmla="*/ f1055 1 6858000"/>
                <a:gd name="f1494" fmla="*/ f1056 1 9747620"/>
                <a:gd name="f1495" fmla="*/ f1057 1 6858000"/>
                <a:gd name="f1496" fmla="*/ f1058 1 9747620"/>
                <a:gd name="f1497" fmla="*/ f1059 1 6858000"/>
                <a:gd name="f1498" fmla="*/ f1060 1 9747620"/>
                <a:gd name="f1499" fmla="*/ f1061 1 6858000"/>
                <a:gd name="f1500" fmla="*/ f1062 1 9747620"/>
                <a:gd name="f1501" fmla="*/ f1063 1 6858000"/>
                <a:gd name="f1502" fmla="*/ f1064 1 9747620"/>
                <a:gd name="f1503" fmla="*/ f1065 1 6858000"/>
                <a:gd name="f1504" fmla="*/ f1066 1 9747620"/>
                <a:gd name="f1505" fmla="*/ f1067 1 6858000"/>
                <a:gd name="f1506" fmla="*/ f1068 1 9747620"/>
                <a:gd name="f1507" fmla="*/ f1069 1 6858000"/>
                <a:gd name="f1508" fmla="*/ f1070 1 6858000"/>
                <a:gd name="f1509" fmla="*/ f1071 1 9747620"/>
                <a:gd name="f1510" fmla="*/ f1072 1 6858000"/>
                <a:gd name="f1511" fmla="*/ f1073 1 9747620"/>
                <a:gd name="f1512" fmla="*/ f1074 1 6858000"/>
                <a:gd name="f1513" fmla="*/ f1075 1 9747620"/>
                <a:gd name="f1514" fmla="*/ f1076 1 6858000"/>
                <a:gd name="f1515" fmla="*/ f1077 1 9747620"/>
                <a:gd name="f1516" fmla="*/ f1078 1 6858000"/>
                <a:gd name="f1517" fmla="*/ f1079 1 9747620"/>
                <a:gd name="f1518" fmla="*/ f1080 1 6858000"/>
                <a:gd name="f1519" fmla="*/ f1081 1 9747620"/>
                <a:gd name="f1520" fmla="*/ f1082 1 6858000"/>
                <a:gd name="f1521" fmla="*/ f1083 1 9747620"/>
                <a:gd name="f1522" fmla="*/ f1084 1 6858000"/>
                <a:gd name="f1523" fmla="*/ f1085 1 9747620"/>
                <a:gd name="f1524" fmla="*/ f1086 1 6858000"/>
                <a:gd name="f1525" fmla="*/ f1087 1 9747620"/>
                <a:gd name="f1526" fmla="*/ f1088 1 6858000"/>
                <a:gd name="f1527" fmla="*/ f1089 1 9747620"/>
                <a:gd name="f1528" fmla="*/ f1090 1 6858000"/>
                <a:gd name="f1529" fmla="*/ f1091 1 9747620"/>
                <a:gd name="f1530" fmla="*/ f1092 1 6858000"/>
                <a:gd name="f1531" fmla="*/ f1093 1 9747620"/>
                <a:gd name="f1532" fmla="*/ f1094 1 6858000"/>
                <a:gd name="f1533" fmla="*/ f1095 1 9747620"/>
                <a:gd name="f1534" fmla="*/ f1096 1 6858000"/>
                <a:gd name="f1535" fmla="*/ f1097 1 9747620"/>
                <a:gd name="f1536" fmla="*/ f1098 1 6858000"/>
                <a:gd name="f1537" fmla="*/ f1099 1 9747620"/>
                <a:gd name="f1538" fmla="*/ f1100 1 6858000"/>
                <a:gd name="f1539" fmla="*/ f1101 1 9747620"/>
                <a:gd name="f1540" fmla="*/ f1102 1 6858000"/>
                <a:gd name="f1541" fmla="*/ f1103 1 9747620"/>
                <a:gd name="f1542" fmla="*/ f1104 1 6858000"/>
                <a:gd name="f1543" fmla="*/ f1105 1 9747620"/>
                <a:gd name="f1544" fmla="*/ f1106 1 6858000"/>
                <a:gd name="f1545" fmla="*/ f1107 1 9747620"/>
                <a:gd name="f1546" fmla="*/ f1108 1 6858000"/>
                <a:gd name="f1547" fmla="*/ f1109 1 9747620"/>
                <a:gd name="f1548" fmla="*/ f1110 1 6858000"/>
                <a:gd name="f1549" fmla="*/ f1111 1 9747620"/>
                <a:gd name="f1550" fmla="*/ f1112 1 6858000"/>
                <a:gd name="f1551" fmla="*/ f1113 1 9747620"/>
                <a:gd name="f1552" fmla="*/ f1114 1 6858000"/>
                <a:gd name="f1553" fmla="*/ f1115 1 9747620"/>
                <a:gd name="f1554" fmla="*/ f1116 1 6858000"/>
                <a:gd name="f1555" fmla="*/ f1117 1 9747620"/>
                <a:gd name="f1556" fmla="*/ f1118 1 6858000"/>
                <a:gd name="f1557" fmla="*/ f1119 1 9747620"/>
                <a:gd name="f1558" fmla="*/ f1120 1 6858000"/>
                <a:gd name="f1559" fmla="*/ f1121 1 9747620"/>
                <a:gd name="f1560" fmla="*/ f1122 1 6858000"/>
                <a:gd name="f1561" fmla="*/ f1123 1 9747620"/>
                <a:gd name="f1562" fmla="*/ f1124 1 6858000"/>
                <a:gd name="f1563" fmla="*/ f1125 1 9747620"/>
                <a:gd name="f1564" fmla="*/ f1126 1 6858000"/>
                <a:gd name="f1565" fmla="*/ f1127 1 9747620"/>
                <a:gd name="f1566" fmla="*/ f1128 1 6858000"/>
                <a:gd name="f1567" fmla="*/ f1129 1 9747620"/>
                <a:gd name="f1568" fmla="*/ f1130 1 6858000"/>
                <a:gd name="f1569" fmla="*/ f1131 1 9747620"/>
                <a:gd name="f1570" fmla="*/ f1132 1 9747620"/>
                <a:gd name="f1571" fmla="*/ f1133 1 6858000"/>
                <a:gd name="f1572" fmla="*/ f1134 1 9747620"/>
                <a:gd name="f1573" fmla="*/ f1135 1 6858000"/>
                <a:gd name="f1574" fmla="*/ f1136 1 9747620"/>
                <a:gd name="f1575" fmla="*/ f1137 1 6858000"/>
                <a:gd name="f1576" fmla="*/ f1138 1 9747620"/>
                <a:gd name="f1577" fmla="*/ f1139 1 6858000"/>
                <a:gd name="f1578" fmla="*/ f1140 1 9747620"/>
                <a:gd name="f1579" fmla="*/ f1141 1 6858000"/>
                <a:gd name="f1580" fmla="*/ f1142 1 9747620"/>
                <a:gd name="f1581" fmla="*/ f1143 1 6858000"/>
                <a:gd name="f1582" fmla="*/ f1144 1 9747620"/>
                <a:gd name="f1583" fmla="*/ f1145 1 6858000"/>
                <a:gd name="f1584" fmla="*/ f1146 1 9747620"/>
                <a:gd name="f1585" fmla="*/ f1147 1 6858000"/>
                <a:gd name="f1586" fmla="*/ f1148 1 9747620"/>
                <a:gd name="f1587" fmla="*/ f1149 1 6858000"/>
                <a:gd name="f1588" fmla="*/ f1150 1 9747620"/>
                <a:gd name="f1589" fmla="*/ f1151 1 6858000"/>
                <a:gd name="f1590" fmla="*/ f1152 1 9747620"/>
                <a:gd name="f1591" fmla="*/ f1153 1 6858000"/>
                <a:gd name="f1592" fmla="*/ f1154 1 9747620"/>
                <a:gd name="f1593" fmla="*/ f1155 1 6858000"/>
                <a:gd name="f1594" fmla="*/ f1156 1 9747620"/>
                <a:gd name="f1595" fmla="*/ f1157 1 6858000"/>
                <a:gd name="f1596" fmla="*/ f1158 1 9747620"/>
                <a:gd name="f1597" fmla="*/ f1159 1 6858000"/>
                <a:gd name="f1598" fmla="*/ f1160 1 9747620"/>
                <a:gd name="f1599" fmla="*/ f1161 1 6858000"/>
                <a:gd name="f1600" fmla="*/ f1162 1 9747620"/>
                <a:gd name="f1601" fmla="*/ f1163 1 6858000"/>
                <a:gd name="f1602" fmla="*/ f1164 1 9747620"/>
                <a:gd name="f1603" fmla="*/ f1165 1 6858000"/>
                <a:gd name="f1604" fmla="*/ f1166 1 9747620"/>
                <a:gd name="f1605" fmla="*/ f1167 1 6858000"/>
                <a:gd name="f1606" fmla="*/ f1168 1 9747620"/>
                <a:gd name="f1607" fmla="*/ f1169 1 6858000"/>
                <a:gd name="f1608" fmla="*/ f1170 1 9747620"/>
                <a:gd name="f1609" fmla="*/ f1171 1 6858000"/>
                <a:gd name="f1610" fmla="*/ f1172 1 9747620"/>
                <a:gd name="f1611" fmla="*/ f1173 1 6858000"/>
                <a:gd name="f1612" fmla="*/ f1174 1 9747620"/>
                <a:gd name="f1613" fmla="*/ f1175 1 6858000"/>
                <a:gd name="f1614" fmla="*/ f1176 1 9747620"/>
                <a:gd name="f1615" fmla="*/ f1177 1 6858000"/>
                <a:gd name="f1616" fmla="*/ f1178 1 9747620"/>
                <a:gd name="f1617" fmla="*/ f1179 1 6858000"/>
                <a:gd name="f1618" fmla="*/ f1180 1 9747620"/>
                <a:gd name="f1619" fmla="*/ f1181 1 6858000"/>
                <a:gd name="f1620" fmla="*/ f1182 1 9747620"/>
                <a:gd name="f1621" fmla="*/ f1183 1 6858000"/>
                <a:gd name="f1622" fmla="*/ f1184 1 9747620"/>
                <a:gd name="f1623" fmla="*/ f1185 1 6858000"/>
                <a:gd name="f1624" fmla="*/ f1186 1 9747620"/>
                <a:gd name="f1625" fmla="*/ f1187 1 6858000"/>
                <a:gd name="f1626" fmla="*/ f1188 1 9747620"/>
                <a:gd name="f1627" fmla="*/ f1189 1 6858000"/>
                <a:gd name="f1628" fmla="*/ f1190 1 9747620"/>
                <a:gd name="f1629" fmla="*/ f1191 1 6858000"/>
                <a:gd name="f1630" fmla="*/ f1192 1 9747620"/>
                <a:gd name="f1631" fmla="*/ f1193 1 6858000"/>
                <a:gd name="f1632" fmla="*/ f1194 1 9747620"/>
                <a:gd name="f1633" fmla="*/ f1195 1 6858000"/>
                <a:gd name="f1634" fmla="*/ f1196 1 9747620"/>
                <a:gd name="f1635" fmla="*/ f1197 1 6858000"/>
                <a:gd name="f1636" fmla="*/ f1198 1 9747620"/>
                <a:gd name="f1637" fmla="*/ f1199 1 6858000"/>
                <a:gd name="f1638" fmla="*/ f1200 1 9747620"/>
                <a:gd name="f1639" fmla="*/ f1201 1 6858000"/>
                <a:gd name="f1640" fmla="*/ f1202 1 9747620"/>
                <a:gd name="f1641" fmla="*/ f1203 1 6858000"/>
                <a:gd name="f1642" fmla="*/ f1204 1 9747620"/>
                <a:gd name="f1643" fmla="*/ f1205 1 6858000"/>
                <a:gd name="f1644" fmla="*/ f1206 1 9747620"/>
                <a:gd name="f1645" fmla="*/ f1207 1 6858000"/>
                <a:gd name="f1646" fmla="*/ f1208 1 9747620"/>
                <a:gd name="f1647" fmla="*/ f1209 1 6858000"/>
                <a:gd name="f1648" fmla="*/ f1210 1 9747620"/>
                <a:gd name="f1649" fmla="*/ f1211 1 6858000"/>
                <a:gd name="f1650" fmla="*/ f1212 1 9747620"/>
                <a:gd name="f1651" fmla="*/ f1213 1 6858000"/>
                <a:gd name="f1652" fmla="*/ f1214 1 9747620"/>
                <a:gd name="f1653" fmla="*/ f1215 1 6858000"/>
                <a:gd name="f1654" fmla="*/ f1216 1 9747620"/>
                <a:gd name="f1655" fmla="*/ f1217 1 6858000"/>
                <a:gd name="f1656" fmla="*/ f1218 1 9747620"/>
                <a:gd name="f1657" fmla="*/ f1219 1 6858000"/>
                <a:gd name="f1658" fmla="*/ f1220 1 9747620"/>
                <a:gd name="f1659" fmla="*/ f1221 1 6858000"/>
                <a:gd name="f1660" fmla="*/ f1222 1 9747620"/>
                <a:gd name="f1661" fmla="*/ f1223 1 6858000"/>
                <a:gd name="f1662" fmla="*/ f1224 1 9747620"/>
                <a:gd name="f1663" fmla="*/ f1225 1 6858000"/>
                <a:gd name="f1664" fmla="*/ f1226 1 9747620"/>
                <a:gd name="f1665" fmla="*/ f1227 1 6858000"/>
                <a:gd name="f1666" fmla="*/ f1228 1 9747620"/>
                <a:gd name="f1667" fmla="*/ f1229 1 6858000"/>
                <a:gd name="f1668" fmla="*/ f1230 1 9747620"/>
                <a:gd name="f1669" fmla="*/ f1231 1 6858000"/>
                <a:gd name="f1670" fmla="*/ f1232 1 9747620"/>
                <a:gd name="f1671" fmla="*/ f1233 1 6858000"/>
                <a:gd name="f1672" fmla="*/ f1234 1 9747620"/>
                <a:gd name="f1673" fmla="*/ f1235 1 6858000"/>
                <a:gd name="f1674" fmla="*/ f1236 1 9747620"/>
                <a:gd name="f1675" fmla="*/ f1237 1 6858000"/>
                <a:gd name="f1676" fmla="*/ f1238 1 9747620"/>
                <a:gd name="f1677" fmla="*/ f1239 1 6858000"/>
                <a:gd name="f1678" fmla="*/ f1240 1 9747620"/>
                <a:gd name="f1679" fmla="*/ f1241 1 6858000"/>
                <a:gd name="f1680" fmla="*/ f1242 1 9747620"/>
                <a:gd name="f1681" fmla="*/ f1243 1 6858000"/>
                <a:gd name="f1682" fmla="*/ f1244 1 9747620"/>
                <a:gd name="f1683" fmla="*/ f1245 1 6858000"/>
                <a:gd name="f1684" fmla="*/ f1246 1 9747620"/>
                <a:gd name="f1685" fmla="*/ f1247 1 6858000"/>
                <a:gd name="f1686" fmla="*/ f1248 1 9747620"/>
                <a:gd name="f1687" fmla="*/ f1249 1 6858000"/>
                <a:gd name="f1688" fmla="*/ f1250 1 9747620"/>
                <a:gd name="f1689" fmla="*/ f1251 1 6858000"/>
                <a:gd name="f1690" fmla="*/ f1252 1 9747620"/>
                <a:gd name="f1691" fmla="*/ f1253 1 6858000"/>
                <a:gd name="f1692" fmla="*/ f1254 1 9747620"/>
                <a:gd name="f1693" fmla="*/ f1255 1 6858000"/>
                <a:gd name="f1694" fmla="*/ f1256 1 9747620"/>
                <a:gd name="f1695" fmla="*/ f1257 1 6858000"/>
                <a:gd name="f1696" fmla="*/ f1258 1 9747620"/>
                <a:gd name="f1697" fmla="*/ f1259 1 6858000"/>
                <a:gd name="f1698" fmla="*/ f1260 1 9747620"/>
                <a:gd name="f1699" fmla="*/ f1261 1 6858000"/>
                <a:gd name="f1700" fmla="*/ f1262 1 9747620"/>
                <a:gd name="f1701" fmla="*/ f1263 1 6858000"/>
                <a:gd name="f1702" fmla="*/ f1264 1 9747620"/>
                <a:gd name="f1703" fmla="*/ f1265 1 6858000"/>
                <a:gd name="f1704" fmla="*/ f1266 1 9747620"/>
                <a:gd name="f1705" fmla="*/ f1267 1 6858000"/>
                <a:gd name="f1706" fmla="*/ f1268 1 9747620"/>
                <a:gd name="f1707" fmla="*/ f1269 1 6858000"/>
                <a:gd name="f1708" fmla="*/ f1270 1 9747620"/>
                <a:gd name="f1709" fmla="*/ f1271 1 6858000"/>
                <a:gd name="f1710" fmla="*/ f1272 1 9747620"/>
                <a:gd name="f1711" fmla="*/ f1273 1 6858000"/>
                <a:gd name="f1712" fmla="*/ f1274 1 9747620"/>
                <a:gd name="f1713" fmla="*/ f1275 1 6858000"/>
                <a:gd name="f1714" fmla="*/ f1276 1 9747620"/>
                <a:gd name="f1715" fmla="*/ f1277 1 6858000"/>
                <a:gd name="f1716" fmla="*/ f1278 1 9747620"/>
                <a:gd name="f1717" fmla="*/ f1279 1 6858000"/>
                <a:gd name="f1718" fmla="*/ f1280 1 9747620"/>
                <a:gd name="f1719" fmla="*/ f1281 1 6858000"/>
                <a:gd name="f1720" fmla="*/ f1282 1 9747620"/>
                <a:gd name="f1721" fmla="*/ f1283 1 6858000"/>
                <a:gd name="f1722" fmla="*/ f1284 1 9747620"/>
                <a:gd name="f1723" fmla="*/ f1285 1 6858000"/>
                <a:gd name="f1724" fmla="*/ f1286 1 9747620"/>
                <a:gd name="f1725" fmla="*/ f1287 1 6858000"/>
                <a:gd name="f1726" fmla="*/ f1288 1 9747620"/>
                <a:gd name="f1727" fmla="*/ f1289 1 6858000"/>
                <a:gd name="f1728" fmla="*/ f1290 1 9747620"/>
                <a:gd name="f1729" fmla="*/ f1291 1 6858000"/>
                <a:gd name="f1730" fmla="*/ f1292 1 9747620"/>
                <a:gd name="f1731" fmla="*/ f1293 1 6858000"/>
                <a:gd name="f1732" fmla="*/ f1294 1 9747620"/>
                <a:gd name="f1733" fmla="*/ f1295 1 6858000"/>
                <a:gd name="f1734" fmla="*/ f1296 1 9747620"/>
                <a:gd name="f1735" fmla="*/ f1297 1 6858000"/>
                <a:gd name="f1736" fmla="*/ f1298 1 9747620"/>
                <a:gd name="f1737" fmla="*/ f1299 1 6858000"/>
                <a:gd name="f1738" fmla="*/ f1300 1 9747620"/>
                <a:gd name="f1739" fmla="*/ f1301 1 6858000"/>
                <a:gd name="f1740" fmla="*/ f1302 1 9747620"/>
                <a:gd name="f1741" fmla="*/ f1303 1 6858000"/>
                <a:gd name="f1742" fmla="*/ f1304 1 9747620"/>
                <a:gd name="f1743" fmla="*/ f1305 1 6858000"/>
                <a:gd name="f1744" fmla="*/ f1306 1 9747620"/>
                <a:gd name="f1745" fmla="*/ f1307 1 6858000"/>
                <a:gd name="f1746" fmla="*/ f1308 1 9747620"/>
                <a:gd name="f1747" fmla="*/ f1309 1 6858000"/>
                <a:gd name="f1748" fmla="*/ f1310 1 9747620"/>
                <a:gd name="f1749" fmla="*/ f1311 1 9747620"/>
                <a:gd name="f1750" fmla="*/ f1312 1 9747620"/>
                <a:gd name="f1751" fmla="*/ f1313 1 6858000"/>
                <a:gd name="f1752" fmla="*/ f1314 1 9747620"/>
                <a:gd name="f1753" fmla="*/ f1315 1 6858000"/>
                <a:gd name="f1754" fmla="*/ f1316 1 9747620"/>
                <a:gd name="f1755" fmla="*/ f1317 1 6858000"/>
                <a:gd name="f1756" fmla="*/ f1318 1 9747620"/>
                <a:gd name="f1757" fmla="*/ f1319 1 6858000"/>
                <a:gd name="f1758" fmla="*/ f1320 1 9747620"/>
                <a:gd name="f1759" fmla="*/ f1321 1 6858000"/>
                <a:gd name="f1760" fmla="*/ f1322 1 9747620"/>
                <a:gd name="f1761" fmla="*/ f1323 1 6858000"/>
                <a:gd name="f1762" fmla="*/ f1324 1 9747620"/>
                <a:gd name="f1763" fmla="*/ f1325 1 6858000"/>
                <a:gd name="f1764" fmla="*/ f1326 1 9747620"/>
                <a:gd name="f1765" fmla="*/ f1327 1 6858000"/>
                <a:gd name="f1766" fmla="*/ f1328 1 9747620"/>
                <a:gd name="f1767" fmla="*/ f1329 1 6858000"/>
                <a:gd name="f1768" fmla="*/ f1330 1 9747620"/>
                <a:gd name="f1769" fmla="*/ f1331 1 6858000"/>
                <a:gd name="f1770" fmla="*/ f1332 1 9747620"/>
                <a:gd name="f1771" fmla="*/ f1333 1 6858000"/>
                <a:gd name="f1772" fmla="*/ f1334 1 9747620"/>
                <a:gd name="f1773" fmla="*/ f1335 1 6858000"/>
                <a:gd name="f1774" fmla="*/ f1336 1 9747620"/>
                <a:gd name="f1775" fmla="*/ f1337 1 6858000"/>
                <a:gd name="f1776" fmla="*/ f1338 1 9747620"/>
                <a:gd name="f1777" fmla="*/ f1339 1 6858000"/>
                <a:gd name="f1778" fmla="*/ f1340 1 9747620"/>
                <a:gd name="f1779" fmla="*/ f1341 1 6858000"/>
                <a:gd name="f1780" fmla="*/ f1342 1 9747620"/>
                <a:gd name="f1781" fmla="*/ f1343 1 6858000"/>
                <a:gd name="f1782" fmla="*/ f1344 1 9747620"/>
                <a:gd name="f1783" fmla="*/ f1345 1 6858000"/>
                <a:gd name="f1784" fmla="*/ f1346 1 9747620"/>
                <a:gd name="f1785" fmla="*/ f1347 1 9747620"/>
                <a:gd name="f1786" fmla="*/ f1348 1 9747620"/>
                <a:gd name="f1787" fmla="*/ f1349 1 6858000"/>
                <a:gd name="f1788" fmla="*/ f1350 1 9747620"/>
                <a:gd name="f1789" fmla="*/ f1351 1 6858000"/>
                <a:gd name="f1790" fmla="*/ f1352 1 9747620"/>
                <a:gd name="f1791" fmla="*/ f1353 1 6858000"/>
                <a:gd name="f1792" fmla="*/ f1354 1 9747620"/>
                <a:gd name="f1793" fmla="*/ f1355 1 6858000"/>
                <a:gd name="f1794" fmla="*/ f1356 1 9747620"/>
                <a:gd name="f1795" fmla="*/ f1357 1 6858000"/>
                <a:gd name="f1796" fmla="*/ f1358 1 9747620"/>
                <a:gd name="f1797" fmla="*/ f1359 1 6858000"/>
                <a:gd name="f1798" fmla="*/ f1360 1 9747620"/>
                <a:gd name="f1799" fmla="*/ f1361 1 6858000"/>
                <a:gd name="f1800" fmla="*/ f1362 1 9747620"/>
                <a:gd name="f1801" fmla="*/ f1363 1 6858000"/>
                <a:gd name="f1802" fmla="*/ f1364 1 9747620"/>
                <a:gd name="f1803" fmla="*/ f1365 1 6858000"/>
                <a:gd name="f1804" fmla="*/ f1366 1 9747620"/>
                <a:gd name="f1805" fmla="*/ f1367 1 6858000"/>
                <a:gd name="f1806" fmla="*/ f1368 1 9747620"/>
                <a:gd name="f1807" fmla="*/ f1369 1 6858000"/>
                <a:gd name="f1808" fmla="*/ f1370 1 9747620"/>
                <a:gd name="f1809" fmla="*/ f1371 1 6858000"/>
                <a:gd name="f1810" fmla="*/ f1372 1 9747620"/>
                <a:gd name="f1811" fmla="*/ f1373 1 6858000"/>
                <a:gd name="f1812" fmla="*/ f1374 1 9747620"/>
                <a:gd name="f1813" fmla="*/ f1375 1 6858000"/>
                <a:gd name="f1814" fmla="*/ f1376 1 9747620"/>
                <a:gd name="f1815" fmla="*/ f1377 1 6858000"/>
                <a:gd name="f1816" fmla="*/ f1378 1 9747620"/>
                <a:gd name="f1817" fmla="*/ f1379 1 6858000"/>
                <a:gd name="f1818" fmla="*/ f1380 1 9747620"/>
                <a:gd name="f1819" fmla="*/ f1381 1 6858000"/>
                <a:gd name="f1820" fmla="*/ f1382 1 9747620"/>
                <a:gd name="f1821" fmla="*/ f1383 1 6858000"/>
                <a:gd name="f1822" fmla="*/ f1384 1 9747620"/>
                <a:gd name="f1823" fmla="*/ f1385 1 6858000"/>
                <a:gd name="f1824" fmla="*/ f1386 1 9747620"/>
                <a:gd name="f1825" fmla="*/ f1387 1 6858000"/>
                <a:gd name="f1826" fmla="*/ f942 1 f949"/>
                <a:gd name="f1827" fmla="*/ f943 1 f949"/>
                <a:gd name="f1828" fmla="*/ f942 1 f950"/>
                <a:gd name="f1829" fmla="*/ f944 1 f950"/>
                <a:gd name="f1830" fmla="*/ f1389 1 f949"/>
                <a:gd name="f1831" fmla="*/ f1390 1 f950"/>
                <a:gd name="f1832" fmla="*/ f1391 1 f949"/>
                <a:gd name="f1833" fmla="*/ f1392 1 f949"/>
                <a:gd name="f1834" fmla="*/ f1393 1 f950"/>
                <a:gd name="f1835" fmla="*/ f1394 1 f949"/>
                <a:gd name="f1836" fmla="*/ f1395 1 f950"/>
                <a:gd name="f1837" fmla="*/ f1396 1 f949"/>
                <a:gd name="f1838" fmla="*/ f1397 1 f950"/>
                <a:gd name="f1839" fmla="*/ f1398 1 f949"/>
                <a:gd name="f1840" fmla="*/ f1399 1 f950"/>
                <a:gd name="f1841" fmla="*/ f1400 1 f949"/>
                <a:gd name="f1842" fmla="*/ f1401 1 f950"/>
                <a:gd name="f1843" fmla="*/ f1402 1 f949"/>
                <a:gd name="f1844" fmla="*/ f1403 1 f950"/>
                <a:gd name="f1845" fmla="*/ f1404 1 f949"/>
                <a:gd name="f1846" fmla="*/ f1405 1 f950"/>
                <a:gd name="f1847" fmla="*/ f1406 1 f949"/>
                <a:gd name="f1848" fmla="*/ f1407 1 f950"/>
                <a:gd name="f1849" fmla="*/ f1408 1 f949"/>
                <a:gd name="f1850" fmla="*/ f1409 1 f950"/>
                <a:gd name="f1851" fmla="*/ f1410 1 f949"/>
                <a:gd name="f1852" fmla="*/ f1411 1 f950"/>
                <a:gd name="f1853" fmla="*/ f1412 1 f949"/>
                <a:gd name="f1854" fmla="*/ f1413 1 f950"/>
                <a:gd name="f1855" fmla="*/ f1414 1 f949"/>
                <a:gd name="f1856" fmla="*/ f1415 1 f950"/>
                <a:gd name="f1857" fmla="*/ f1416 1 f949"/>
                <a:gd name="f1858" fmla="*/ f1417 1 f950"/>
                <a:gd name="f1859" fmla="*/ f1418 1 f949"/>
                <a:gd name="f1860" fmla="*/ f1419 1 f950"/>
                <a:gd name="f1861" fmla="*/ f1420 1 f949"/>
                <a:gd name="f1862" fmla="*/ f1421 1 f950"/>
                <a:gd name="f1863" fmla="*/ f1422 1 f949"/>
                <a:gd name="f1864" fmla="*/ f1423 1 f950"/>
                <a:gd name="f1865" fmla="*/ f1424 1 f949"/>
                <a:gd name="f1866" fmla="*/ f1425 1 f950"/>
                <a:gd name="f1867" fmla="*/ f1426 1 f949"/>
                <a:gd name="f1868" fmla="*/ f1427 1 f950"/>
                <a:gd name="f1869" fmla="*/ f1428 1 f949"/>
                <a:gd name="f1870" fmla="*/ f1429 1 f950"/>
                <a:gd name="f1871" fmla="*/ f1430 1 f949"/>
                <a:gd name="f1872" fmla="*/ f1431 1 f950"/>
                <a:gd name="f1873" fmla="*/ f1432 1 f949"/>
                <a:gd name="f1874" fmla="*/ f1433 1 f950"/>
                <a:gd name="f1875" fmla="*/ f1434 1 f949"/>
                <a:gd name="f1876" fmla="*/ f1435 1 f950"/>
                <a:gd name="f1877" fmla="*/ f1436 1 f949"/>
                <a:gd name="f1878" fmla="*/ f1437 1 f950"/>
                <a:gd name="f1879" fmla="*/ f1438 1 f949"/>
                <a:gd name="f1880" fmla="*/ f1439 1 f950"/>
                <a:gd name="f1881" fmla="*/ f1440 1 f949"/>
                <a:gd name="f1882" fmla="*/ f1441 1 f950"/>
                <a:gd name="f1883" fmla="*/ f1442 1 f949"/>
                <a:gd name="f1884" fmla="*/ f1443 1 f950"/>
                <a:gd name="f1885" fmla="*/ f1444 1 f949"/>
                <a:gd name="f1886" fmla="*/ f1445 1 f950"/>
                <a:gd name="f1887" fmla="*/ f1446 1 f949"/>
                <a:gd name="f1888" fmla="*/ f1447 1 f950"/>
                <a:gd name="f1889" fmla="*/ f1448 1 f949"/>
                <a:gd name="f1890" fmla="*/ f1449 1 f950"/>
                <a:gd name="f1891" fmla="*/ f1450 1 f949"/>
                <a:gd name="f1892" fmla="*/ f1451 1 f950"/>
                <a:gd name="f1893" fmla="*/ f1452 1 f949"/>
                <a:gd name="f1894" fmla="*/ f1453 1 f950"/>
                <a:gd name="f1895" fmla="*/ f1454 1 f949"/>
                <a:gd name="f1896" fmla="*/ f1455 1 f950"/>
                <a:gd name="f1897" fmla="*/ f1456 1 f949"/>
                <a:gd name="f1898" fmla="*/ f1457 1 f950"/>
                <a:gd name="f1899" fmla="*/ f1458 1 f949"/>
                <a:gd name="f1900" fmla="*/ f1459 1 f950"/>
                <a:gd name="f1901" fmla="*/ f1460 1 f949"/>
                <a:gd name="f1902" fmla="*/ f1461 1 f950"/>
                <a:gd name="f1903" fmla="*/ f1462 1 f949"/>
                <a:gd name="f1904" fmla="*/ f1463 1 f950"/>
                <a:gd name="f1905" fmla="*/ f1464 1 f949"/>
                <a:gd name="f1906" fmla="*/ f1465 1 f950"/>
                <a:gd name="f1907" fmla="*/ f1466 1 f949"/>
                <a:gd name="f1908" fmla="*/ f1467 1 f950"/>
                <a:gd name="f1909" fmla="*/ f1468 1 f949"/>
                <a:gd name="f1910" fmla="*/ f1469 1 f950"/>
                <a:gd name="f1911" fmla="*/ f1470 1 f949"/>
                <a:gd name="f1912" fmla="*/ f1471 1 f950"/>
                <a:gd name="f1913" fmla="*/ f1472 1 f949"/>
                <a:gd name="f1914" fmla="*/ f1473 1 f950"/>
                <a:gd name="f1915" fmla="*/ f1474 1 f949"/>
                <a:gd name="f1916" fmla="*/ f1475 1 f950"/>
                <a:gd name="f1917" fmla="*/ f1476 1 f949"/>
                <a:gd name="f1918" fmla="*/ f1477 1 f950"/>
                <a:gd name="f1919" fmla="*/ f1478 1 f949"/>
                <a:gd name="f1920" fmla="*/ f1479 1 f950"/>
                <a:gd name="f1921" fmla="*/ f1480 1 f949"/>
                <a:gd name="f1922" fmla="*/ f1481 1 f950"/>
                <a:gd name="f1923" fmla="*/ f1482 1 f949"/>
                <a:gd name="f1924" fmla="*/ f1483 1 f950"/>
                <a:gd name="f1925" fmla="*/ f1484 1 f949"/>
                <a:gd name="f1926" fmla="*/ f1485 1 f950"/>
                <a:gd name="f1927" fmla="*/ f1486 1 f949"/>
                <a:gd name="f1928" fmla="*/ f1487 1 f950"/>
                <a:gd name="f1929" fmla="*/ f1488 1 f949"/>
                <a:gd name="f1930" fmla="*/ f1489 1 f950"/>
                <a:gd name="f1931" fmla="*/ f1490 1 f949"/>
                <a:gd name="f1932" fmla="*/ f1491 1 f950"/>
                <a:gd name="f1933" fmla="*/ f1492 1 f949"/>
                <a:gd name="f1934" fmla="*/ f1493 1 f950"/>
                <a:gd name="f1935" fmla="*/ f1494 1 f949"/>
                <a:gd name="f1936" fmla="*/ f1495 1 f950"/>
                <a:gd name="f1937" fmla="*/ f1496 1 f949"/>
                <a:gd name="f1938" fmla="*/ f1497 1 f950"/>
                <a:gd name="f1939" fmla="*/ f1498 1 f949"/>
                <a:gd name="f1940" fmla="*/ f1499 1 f950"/>
                <a:gd name="f1941" fmla="*/ f1500 1 f949"/>
                <a:gd name="f1942" fmla="*/ f1501 1 f950"/>
                <a:gd name="f1943" fmla="*/ f1502 1 f949"/>
                <a:gd name="f1944" fmla="*/ f1503 1 f950"/>
                <a:gd name="f1945" fmla="*/ f1504 1 f949"/>
                <a:gd name="f1946" fmla="*/ f1505 1 f950"/>
                <a:gd name="f1947" fmla="*/ f1506 1 f949"/>
                <a:gd name="f1948" fmla="*/ f1507 1 f950"/>
                <a:gd name="f1949" fmla="*/ f1508 1 f950"/>
                <a:gd name="f1950" fmla="*/ f1509 1 f949"/>
                <a:gd name="f1951" fmla="*/ f1510 1 f950"/>
                <a:gd name="f1952" fmla="*/ f1511 1 f949"/>
                <a:gd name="f1953" fmla="*/ f1512 1 f950"/>
                <a:gd name="f1954" fmla="*/ f1513 1 f949"/>
                <a:gd name="f1955" fmla="*/ f1514 1 f950"/>
                <a:gd name="f1956" fmla="*/ f1515 1 f949"/>
                <a:gd name="f1957" fmla="*/ f1516 1 f950"/>
                <a:gd name="f1958" fmla="*/ f1517 1 f949"/>
                <a:gd name="f1959" fmla="*/ f1518 1 f950"/>
                <a:gd name="f1960" fmla="*/ f1519 1 f949"/>
                <a:gd name="f1961" fmla="*/ f1520 1 f950"/>
                <a:gd name="f1962" fmla="*/ f1521 1 f949"/>
                <a:gd name="f1963" fmla="*/ f1522 1 f950"/>
                <a:gd name="f1964" fmla="*/ f1523 1 f949"/>
                <a:gd name="f1965" fmla="*/ f1524 1 f950"/>
                <a:gd name="f1966" fmla="*/ f1525 1 f949"/>
                <a:gd name="f1967" fmla="*/ f1526 1 f950"/>
                <a:gd name="f1968" fmla="*/ f1527 1 f949"/>
                <a:gd name="f1969" fmla="*/ f1528 1 f950"/>
                <a:gd name="f1970" fmla="*/ f1529 1 f949"/>
                <a:gd name="f1971" fmla="*/ f1530 1 f950"/>
                <a:gd name="f1972" fmla="*/ f1531 1 f949"/>
                <a:gd name="f1973" fmla="*/ f1532 1 f950"/>
                <a:gd name="f1974" fmla="*/ f1533 1 f949"/>
                <a:gd name="f1975" fmla="*/ f1534 1 f950"/>
                <a:gd name="f1976" fmla="*/ f1535 1 f949"/>
                <a:gd name="f1977" fmla="*/ f1536 1 f950"/>
                <a:gd name="f1978" fmla="*/ f1537 1 f949"/>
                <a:gd name="f1979" fmla="*/ f1538 1 f950"/>
                <a:gd name="f1980" fmla="*/ f1539 1 f949"/>
                <a:gd name="f1981" fmla="*/ f1540 1 f950"/>
                <a:gd name="f1982" fmla="*/ f1541 1 f949"/>
                <a:gd name="f1983" fmla="*/ f1542 1 f950"/>
                <a:gd name="f1984" fmla="*/ f1543 1 f949"/>
                <a:gd name="f1985" fmla="*/ f1544 1 f950"/>
                <a:gd name="f1986" fmla="*/ f1545 1 f949"/>
                <a:gd name="f1987" fmla="*/ f1546 1 f950"/>
                <a:gd name="f1988" fmla="*/ f1547 1 f949"/>
                <a:gd name="f1989" fmla="*/ f1548 1 f950"/>
                <a:gd name="f1990" fmla="*/ f1549 1 f949"/>
                <a:gd name="f1991" fmla="*/ f1550 1 f950"/>
                <a:gd name="f1992" fmla="*/ f1551 1 f949"/>
                <a:gd name="f1993" fmla="*/ f1552 1 f950"/>
                <a:gd name="f1994" fmla="*/ f1553 1 f949"/>
                <a:gd name="f1995" fmla="*/ f1554 1 f950"/>
                <a:gd name="f1996" fmla="*/ f1555 1 f949"/>
                <a:gd name="f1997" fmla="*/ f1556 1 f950"/>
                <a:gd name="f1998" fmla="*/ f1557 1 f949"/>
                <a:gd name="f1999" fmla="*/ f1558 1 f950"/>
                <a:gd name="f2000" fmla="*/ f1559 1 f949"/>
                <a:gd name="f2001" fmla="*/ f1560 1 f950"/>
                <a:gd name="f2002" fmla="*/ f1561 1 f949"/>
                <a:gd name="f2003" fmla="*/ f1562 1 f950"/>
                <a:gd name="f2004" fmla="*/ f1563 1 f949"/>
                <a:gd name="f2005" fmla="*/ f1564 1 f950"/>
                <a:gd name="f2006" fmla="*/ f1565 1 f949"/>
                <a:gd name="f2007" fmla="*/ f1566 1 f950"/>
                <a:gd name="f2008" fmla="*/ f1567 1 f949"/>
                <a:gd name="f2009" fmla="*/ f1568 1 f950"/>
                <a:gd name="f2010" fmla="*/ f1569 1 f949"/>
                <a:gd name="f2011" fmla="*/ f1570 1 f949"/>
                <a:gd name="f2012" fmla="*/ f1571 1 f950"/>
                <a:gd name="f2013" fmla="*/ f1572 1 f949"/>
                <a:gd name="f2014" fmla="*/ f1573 1 f950"/>
                <a:gd name="f2015" fmla="*/ f1574 1 f949"/>
                <a:gd name="f2016" fmla="*/ f1575 1 f950"/>
                <a:gd name="f2017" fmla="*/ f1576 1 f949"/>
                <a:gd name="f2018" fmla="*/ f1577 1 f950"/>
                <a:gd name="f2019" fmla="*/ f1578 1 f949"/>
                <a:gd name="f2020" fmla="*/ f1579 1 f950"/>
                <a:gd name="f2021" fmla="*/ f1580 1 f949"/>
                <a:gd name="f2022" fmla="*/ f1581 1 f950"/>
                <a:gd name="f2023" fmla="*/ f1582 1 f949"/>
                <a:gd name="f2024" fmla="*/ f1583 1 f950"/>
                <a:gd name="f2025" fmla="*/ f1584 1 f949"/>
                <a:gd name="f2026" fmla="*/ f1585 1 f950"/>
                <a:gd name="f2027" fmla="*/ f1586 1 f949"/>
                <a:gd name="f2028" fmla="*/ f1587 1 f950"/>
                <a:gd name="f2029" fmla="*/ f1588 1 f949"/>
                <a:gd name="f2030" fmla="*/ f1589 1 f950"/>
                <a:gd name="f2031" fmla="*/ f1590 1 f949"/>
                <a:gd name="f2032" fmla="*/ f1591 1 f950"/>
                <a:gd name="f2033" fmla="*/ f1592 1 f949"/>
                <a:gd name="f2034" fmla="*/ f1593 1 f950"/>
                <a:gd name="f2035" fmla="*/ f1594 1 f949"/>
                <a:gd name="f2036" fmla="*/ f1595 1 f950"/>
                <a:gd name="f2037" fmla="*/ f1596 1 f949"/>
                <a:gd name="f2038" fmla="*/ f1597 1 f950"/>
                <a:gd name="f2039" fmla="*/ f1598 1 f949"/>
                <a:gd name="f2040" fmla="*/ f1599 1 f950"/>
                <a:gd name="f2041" fmla="*/ f1600 1 f949"/>
                <a:gd name="f2042" fmla="*/ f1601 1 f950"/>
                <a:gd name="f2043" fmla="*/ f1602 1 f949"/>
                <a:gd name="f2044" fmla="*/ f1603 1 f950"/>
                <a:gd name="f2045" fmla="*/ f1604 1 f949"/>
                <a:gd name="f2046" fmla="*/ f1605 1 f950"/>
                <a:gd name="f2047" fmla="*/ f1606 1 f949"/>
                <a:gd name="f2048" fmla="*/ f1607 1 f950"/>
                <a:gd name="f2049" fmla="*/ f1608 1 f949"/>
                <a:gd name="f2050" fmla="*/ f1609 1 f950"/>
                <a:gd name="f2051" fmla="*/ f1610 1 f949"/>
                <a:gd name="f2052" fmla="*/ f1611 1 f950"/>
                <a:gd name="f2053" fmla="*/ f1612 1 f949"/>
                <a:gd name="f2054" fmla="*/ f1613 1 f950"/>
                <a:gd name="f2055" fmla="*/ f1614 1 f949"/>
                <a:gd name="f2056" fmla="*/ f1615 1 f950"/>
                <a:gd name="f2057" fmla="*/ f1616 1 f949"/>
                <a:gd name="f2058" fmla="*/ f1617 1 f950"/>
                <a:gd name="f2059" fmla="*/ f1618 1 f949"/>
                <a:gd name="f2060" fmla="*/ f1619 1 f950"/>
                <a:gd name="f2061" fmla="*/ f1620 1 f949"/>
                <a:gd name="f2062" fmla="*/ f1621 1 f950"/>
                <a:gd name="f2063" fmla="*/ f1622 1 f949"/>
                <a:gd name="f2064" fmla="*/ f1623 1 f950"/>
                <a:gd name="f2065" fmla="*/ f1624 1 f949"/>
                <a:gd name="f2066" fmla="*/ f1625 1 f950"/>
                <a:gd name="f2067" fmla="*/ f1626 1 f949"/>
                <a:gd name="f2068" fmla="*/ f1627 1 f950"/>
                <a:gd name="f2069" fmla="*/ f1628 1 f949"/>
                <a:gd name="f2070" fmla="*/ f1629 1 f950"/>
                <a:gd name="f2071" fmla="*/ f1630 1 f949"/>
                <a:gd name="f2072" fmla="*/ f1631 1 f950"/>
                <a:gd name="f2073" fmla="*/ f1632 1 f949"/>
                <a:gd name="f2074" fmla="*/ f1633 1 f950"/>
                <a:gd name="f2075" fmla="*/ f1634 1 f949"/>
                <a:gd name="f2076" fmla="*/ f1635 1 f950"/>
                <a:gd name="f2077" fmla="*/ f1636 1 f949"/>
                <a:gd name="f2078" fmla="*/ f1637 1 f950"/>
                <a:gd name="f2079" fmla="*/ f1638 1 f949"/>
                <a:gd name="f2080" fmla="*/ f1639 1 f950"/>
                <a:gd name="f2081" fmla="*/ f1640 1 f949"/>
                <a:gd name="f2082" fmla="*/ f1641 1 f950"/>
                <a:gd name="f2083" fmla="*/ f1642 1 f949"/>
                <a:gd name="f2084" fmla="*/ f1643 1 f950"/>
                <a:gd name="f2085" fmla="*/ f1644 1 f949"/>
                <a:gd name="f2086" fmla="*/ f1645 1 f950"/>
                <a:gd name="f2087" fmla="*/ f1646 1 f949"/>
                <a:gd name="f2088" fmla="*/ f1647 1 f950"/>
                <a:gd name="f2089" fmla="*/ f1648 1 f949"/>
                <a:gd name="f2090" fmla="*/ f1649 1 f950"/>
                <a:gd name="f2091" fmla="*/ f1650 1 f949"/>
                <a:gd name="f2092" fmla="*/ f1651 1 f950"/>
                <a:gd name="f2093" fmla="*/ f1652 1 f949"/>
                <a:gd name="f2094" fmla="*/ f1653 1 f950"/>
                <a:gd name="f2095" fmla="*/ f1654 1 f949"/>
                <a:gd name="f2096" fmla="*/ f1655 1 f950"/>
                <a:gd name="f2097" fmla="*/ f1656 1 f949"/>
                <a:gd name="f2098" fmla="*/ f1657 1 f950"/>
                <a:gd name="f2099" fmla="*/ f1658 1 f949"/>
                <a:gd name="f2100" fmla="*/ f1659 1 f950"/>
                <a:gd name="f2101" fmla="*/ f1660 1 f949"/>
                <a:gd name="f2102" fmla="*/ f1661 1 f950"/>
                <a:gd name="f2103" fmla="*/ f1662 1 f949"/>
                <a:gd name="f2104" fmla="*/ f1663 1 f950"/>
                <a:gd name="f2105" fmla="*/ f1664 1 f949"/>
                <a:gd name="f2106" fmla="*/ f1665 1 f950"/>
                <a:gd name="f2107" fmla="*/ f1666 1 f949"/>
                <a:gd name="f2108" fmla="*/ f1667 1 f950"/>
                <a:gd name="f2109" fmla="*/ f1668 1 f949"/>
                <a:gd name="f2110" fmla="*/ f1669 1 f950"/>
                <a:gd name="f2111" fmla="*/ f1670 1 f949"/>
                <a:gd name="f2112" fmla="*/ f1671 1 f950"/>
                <a:gd name="f2113" fmla="*/ f1672 1 f949"/>
                <a:gd name="f2114" fmla="*/ f1673 1 f950"/>
                <a:gd name="f2115" fmla="*/ f1674 1 f949"/>
                <a:gd name="f2116" fmla="*/ f1675 1 f950"/>
                <a:gd name="f2117" fmla="*/ f1676 1 f949"/>
                <a:gd name="f2118" fmla="*/ f1677 1 f950"/>
                <a:gd name="f2119" fmla="*/ f1678 1 f949"/>
                <a:gd name="f2120" fmla="*/ f1679 1 f950"/>
                <a:gd name="f2121" fmla="*/ f1680 1 f949"/>
                <a:gd name="f2122" fmla="*/ f1681 1 f950"/>
                <a:gd name="f2123" fmla="*/ f1682 1 f949"/>
                <a:gd name="f2124" fmla="*/ f1683 1 f950"/>
                <a:gd name="f2125" fmla="*/ f1684 1 f949"/>
                <a:gd name="f2126" fmla="*/ f1685 1 f950"/>
                <a:gd name="f2127" fmla="*/ f1686 1 f949"/>
                <a:gd name="f2128" fmla="*/ f1687 1 f950"/>
                <a:gd name="f2129" fmla="*/ f1688 1 f949"/>
                <a:gd name="f2130" fmla="*/ f1689 1 f950"/>
                <a:gd name="f2131" fmla="*/ f1690 1 f949"/>
                <a:gd name="f2132" fmla="*/ f1691 1 f950"/>
                <a:gd name="f2133" fmla="*/ f1692 1 f949"/>
                <a:gd name="f2134" fmla="*/ f1693 1 f950"/>
                <a:gd name="f2135" fmla="*/ f1694 1 f949"/>
                <a:gd name="f2136" fmla="*/ f1695 1 f950"/>
                <a:gd name="f2137" fmla="*/ f1696 1 f949"/>
                <a:gd name="f2138" fmla="*/ f1697 1 f950"/>
                <a:gd name="f2139" fmla="*/ f1698 1 f949"/>
                <a:gd name="f2140" fmla="*/ f1699 1 f950"/>
                <a:gd name="f2141" fmla="*/ f1700 1 f949"/>
                <a:gd name="f2142" fmla="*/ f1701 1 f950"/>
                <a:gd name="f2143" fmla="*/ f1702 1 f949"/>
                <a:gd name="f2144" fmla="*/ f1703 1 f950"/>
                <a:gd name="f2145" fmla="*/ f1704 1 f949"/>
                <a:gd name="f2146" fmla="*/ f1705 1 f950"/>
                <a:gd name="f2147" fmla="*/ f1706 1 f949"/>
                <a:gd name="f2148" fmla="*/ f1707 1 f950"/>
                <a:gd name="f2149" fmla="*/ f1708 1 f949"/>
                <a:gd name="f2150" fmla="*/ f1709 1 f950"/>
                <a:gd name="f2151" fmla="*/ f1710 1 f949"/>
                <a:gd name="f2152" fmla="*/ f1711 1 f950"/>
                <a:gd name="f2153" fmla="*/ f1712 1 f949"/>
                <a:gd name="f2154" fmla="*/ f1713 1 f950"/>
                <a:gd name="f2155" fmla="*/ f1714 1 f949"/>
                <a:gd name="f2156" fmla="*/ f1715 1 f950"/>
                <a:gd name="f2157" fmla="*/ f1716 1 f949"/>
                <a:gd name="f2158" fmla="*/ f1717 1 f950"/>
                <a:gd name="f2159" fmla="*/ f1718 1 f949"/>
                <a:gd name="f2160" fmla="*/ f1719 1 f950"/>
                <a:gd name="f2161" fmla="*/ f1720 1 f949"/>
                <a:gd name="f2162" fmla="*/ f1721 1 f950"/>
                <a:gd name="f2163" fmla="*/ f1722 1 f949"/>
                <a:gd name="f2164" fmla="*/ f1723 1 f950"/>
                <a:gd name="f2165" fmla="*/ f1724 1 f949"/>
                <a:gd name="f2166" fmla="*/ f1725 1 f950"/>
                <a:gd name="f2167" fmla="*/ f1726 1 f949"/>
                <a:gd name="f2168" fmla="*/ f1727 1 f950"/>
                <a:gd name="f2169" fmla="*/ f1728 1 f949"/>
                <a:gd name="f2170" fmla="*/ f1729 1 f950"/>
                <a:gd name="f2171" fmla="*/ f1730 1 f949"/>
                <a:gd name="f2172" fmla="*/ f1731 1 f950"/>
                <a:gd name="f2173" fmla="*/ f1732 1 f949"/>
                <a:gd name="f2174" fmla="*/ f1733 1 f950"/>
                <a:gd name="f2175" fmla="*/ f1734 1 f949"/>
                <a:gd name="f2176" fmla="*/ f1735 1 f950"/>
                <a:gd name="f2177" fmla="*/ f1736 1 f949"/>
                <a:gd name="f2178" fmla="*/ f1737 1 f950"/>
                <a:gd name="f2179" fmla="*/ f1738 1 f949"/>
                <a:gd name="f2180" fmla="*/ f1739 1 f950"/>
                <a:gd name="f2181" fmla="*/ f1740 1 f949"/>
                <a:gd name="f2182" fmla="*/ f1741 1 f950"/>
                <a:gd name="f2183" fmla="*/ f1742 1 f949"/>
                <a:gd name="f2184" fmla="*/ f1743 1 f950"/>
                <a:gd name="f2185" fmla="*/ f1744 1 f949"/>
                <a:gd name="f2186" fmla="*/ f1745 1 f950"/>
                <a:gd name="f2187" fmla="*/ f1746 1 f949"/>
                <a:gd name="f2188" fmla="*/ f1747 1 f950"/>
                <a:gd name="f2189" fmla="*/ f1748 1 f949"/>
                <a:gd name="f2190" fmla="*/ f1749 1 f949"/>
                <a:gd name="f2191" fmla="*/ f1750 1 f949"/>
                <a:gd name="f2192" fmla="*/ f1751 1 f950"/>
                <a:gd name="f2193" fmla="*/ f1752 1 f949"/>
                <a:gd name="f2194" fmla="*/ f1753 1 f950"/>
                <a:gd name="f2195" fmla="*/ f1754 1 f949"/>
                <a:gd name="f2196" fmla="*/ f1755 1 f950"/>
                <a:gd name="f2197" fmla="*/ f1756 1 f949"/>
                <a:gd name="f2198" fmla="*/ f1757 1 f950"/>
                <a:gd name="f2199" fmla="*/ f1758 1 f949"/>
                <a:gd name="f2200" fmla="*/ f1759 1 f950"/>
                <a:gd name="f2201" fmla="*/ f1760 1 f949"/>
                <a:gd name="f2202" fmla="*/ f1761 1 f950"/>
                <a:gd name="f2203" fmla="*/ f1762 1 f949"/>
                <a:gd name="f2204" fmla="*/ f1763 1 f950"/>
                <a:gd name="f2205" fmla="*/ f1764 1 f949"/>
                <a:gd name="f2206" fmla="*/ f1765 1 f950"/>
                <a:gd name="f2207" fmla="*/ f1766 1 f949"/>
                <a:gd name="f2208" fmla="*/ f1767 1 f950"/>
                <a:gd name="f2209" fmla="*/ f1768 1 f949"/>
                <a:gd name="f2210" fmla="*/ f1769 1 f950"/>
                <a:gd name="f2211" fmla="*/ f1770 1 f949"/>
                <a:gd name="f2212" fmla="*/ f1771 1 f950"/>
                <a:gd name="f2213" fmla="*/ f1772 1 f949"/>
                <a:gd name="f2214" fmla="*/ f1773 1 f950"/>
                <a:gd name="f2215" fmla="*/ f1774 1 f949"/>
                <a:gd name="f2216" fmla="*/ f1775 1 f950"/>
                <a:gd name="f2217" fmla="*/ f1776 1 f949"/>
                <a:gd name="f2218" fmla="*/ f1777 1 f950"/>
                <a:gd name="f2219" fmla="*/ f1778 1 f949"/>
                <a:gd name="f2220" fmla="*/ f1779 1 f950"/>
                <a:gd name="f2221" fmla="*/ f1780 1 f949"/>
                <a:gd name="f2222" fmla="*/ f1781 1 f950"/>
                <a:gd name="f2223" fmla="*/ f1782 1 f949"/>
                <a:gd name="f2224" fmla="*/ f1783 1 f950"/>
                <a:gd name="f2225" fmla="*/ f1784 1 f949"/>
                <a:gd name="f2226" fmla="*/ f1785 1 f949"/>
                <a:gd name="f2227" fmla="*/ f1786 1 f949"/>
                <a:gd name="f2228" fmla="*/ f1787 1 f950"/>
                <a:gd name="f2229" fmla="*/ f1788 1 f949"/>
                <a:gd name="f2230" fmla="*/ f1789 1 f950"/>
                <a:gd name="f2231" fmla="*/ f1790 1 f949"/>
                <a:gd name="f2232" fmla="*/ f1791 1 f950"/>
                <a:gd name="f2233" fmla="*/ f1792 1 f949"/>
                <a:gd name="f2234" fmla="*/ f1793 1 f950"/>
                <a:gd name="f2235" fmla="*/ f1794 1 f949"/>
                <a:gd name="f2236" fmla="*/ f1795 1 f950"/>
                <a:gd name="f2237" fmla="*/ f1796 1 f949"/>
                <a:gd name="f2238" fmla="*/ f1797 1 f950"/>
                <a:gd name="f2239" fmla="*/ f1798 1 f949"/>
                <a:gd name="f2240" fmla="*/ f1799 1 f950"/>
                <a:gd name="f2241" fmla="*/ f1800 1 f949"/>
                <a:gd name="f2242" fmla="*/ f1801 1 f950"/>
                <a:gd name="f2243" fmla="*/ f1802 1 f949"/>
                <a:gd name="f2244" fmla="*/ f1803 1 f950"/>
                <a:gd name="f2245" fmla="*/ f1804 1 f949"/>
                <a:gd name="f2246" fmla="*/ f1805 1 f950"/>
                <a:gd name="f2247" fmla="*/ f1806 1 f949"/>
                <a:gd name="f2248" fmla="*/ f1807 1 f950"/>
                <a:gd name="f2249" fmla="*/ f1808 1 f949"/>
                <a:gd name="f2250" fmla="*/ f1809 1 f950"/>
                <a:gd name="f2251" fmla="*/ f1810 1 f949"/>
                <a:gd name="f2252" fmla="*/ f1811 1 f950"/>
                <a:gd name="f2253" fmla="*/ f1812 1 f949"/>
                <a:gd name="f2254" fmla="*/ f1813 1 f950"/>
                <a:gd name="f2255" fmla="*/ f1814 1 f949"/>
                <a:gd name="f2256" fmla="*/ f1815 1 f950"/>
                <a:gd name="f2257" fmla="*/ f1816 1 f949"/>
                <a:gd name="f2258" fmla="*/ f1817 1 f950"/>
                <a:gd name="f2259" fmla="*/ f1818 1 f949"/>
                <a:gd name="f2260" fmla="*/ f1819 1 f950"/>
                <a:gd name="f2261" fmla="*/ f1820 1 f949"/>
                <a:gd name="f2262" fmla="*/ f1821 1 f950"/>
                <a:gd name="f2263" fmla="*/ f1822 1 f949"/>
                <a:gd name="f2264" fmla="*/ f1823 1 f950"/>
                <a:gd name="f2265" fmla="*/ f1824 1 f949"/>
                <a:gd name="f2266" fmla="*/ f1825 1 f950"/>
                <a:gd name="f2267" fmla="*/ f1826 f940 1"/>
                <a:gd name="f2268" fmla="*/ f1827 f940 1"/>
                <a:gd name="f2269" fmla="*/ f1829 f941 1"/>
                <a:gd name="f2270" fmla="*/ f1828 f941 1"/>
                <a:gd name="f2271" fmla="*/ f1830 f940 1"/>
                <a:gd name="f2272" fmla="*/ f1831 f941 1"/>
                <a:gd name="f2273" fmla="*/ f1832 f940 1"/>
                <a:gd name="f2274" fmla="*/ f1833 f940 1"/>
                <a:gd name="f2275" fmla="*/ f1834 f941 1"/>
                <a:gd name="f2276" fmla="*/ f1835 f940 1"/>
                <a:gd name="f2277" fmla="*/ f1836 f941 1"/>
                <a:gd name="f2278" fmla="*/ f1837 f940 1"/>
                <a:gd name="f2279" fmla="*/ f1838 f941 1"/>
                <a:gd name="f2280" fmla="*/ f1839 f940 1"/>
                <a:gd name="f2281" fmla="*/ f1840 f941 1"/>
                <a:gd name="f2282" fmla="*/ f1841 f940 1"/>
                <a:gd name="f2283" fmla="*/ f1842 f941 1"/>
                <a:gd name="f2284" fmla="*/ f1843 f940 1"/>
                <a:gd name="f2285" fmla="*/ f1844 f941 1"/>
                <a:gd name="f2286" fmla="*/ f1845 f940 1"/>
                <a:gd name="f2287" fmla="*/ f1846 f941 1"/>
                <a:gd name="f2288" fmla="*/ f1847 f940 1"/>
                <a:gd name="f2289" fmla="*/ f1848 f941 1"/>
                <a:gd name="f2290" fmla="*/ f1849 f940 1"/>
                <a:gd name="f2291" fmla="*/ f1850 f941 1"/>
                <a:gd name="f2292" fmla="*/ f1851 f940 1"/>
                <a:gd name="f2293" fmla="*/ f1852 f941 1"/>
                <a:gd name="f2294" fmla="*/ f1853 f940 1"/>
                <a:gd name="f2295" fmla="*/ f1854 f941 1"/>
                <a:gd name="f2296" fmla="*/ f1855 f940 1"/>
                <a:gd name="f2297" fmla="*/ f1856 f941 1"/>
                <a:gd name="f2298" fmla="*/ f1857 f940 1"/>
                <a:gd name="f2299" fmla="*/ f1858 f941 1"/>
                <a:gd name="f2300" fmla="*/ f1859 f940 1"/>
                <a:gd name="f2301" fmla="*/ f1860 f941 1"/>
                <a:gd name="f2302" fmla="*/ f1861 f940 1"/>
                <a:gd name="f2303" fmla="*/ f1862 f941 1"/>
                <a:gd name="f2304" fmla="*/ f1863 f940 1"/>
                <a:gd name="f2305" fmla="*/ f1864 f941 1"/>
                <a:gd name="f2306" fmla="*/ f1865 f940 1"/>
                <a:gd name="f2307" fmla="*/ f1866 f941 1"/>
                <a:gd name="f2308" fmla="*/ f1867 f940 1"/>
                <a:gd name="f2309" fmla="*/ f1868 f941 1"/>
                <a:gd name="f2310" fmla="*/ f1869 f940 1"/>
                <a:gd name="f2311" fmla="*/ f1870 f941 1"/>
                <a:gd name="f2312" fmla="*/ f1871 f940 1"/>
                <a:gd name="f2313" fmla="*/ f1872 f941 1"/>
                <a:gd name="f2314" fmla="*/ f1873 f940 1"/>
                <a:gd name="f2315" fmla="*/ f1874 f941 1"/>
                <a:gd name="f2316" fmla="*/ f1875 f940 1"/>
                <a:gd name="f2317" fmla="*/ f1876 f941 1"/>
                <a:gd name="f2318" fmla="*/ f1877 f940 1"/>
                <a:gd name="f2319" fmla="*/ f1878 f941 1"/>
                <a:gd name="f2320" fmla="*/ f1879 f940 1"/>
                <a:gd name="f2321" fmla="*/ f1880 f941 1"/>
                <a:gd name="f2322" fmla="*/ f1881 f940 1"/>
                <a:gd name="f2323" fmla="*/ f1882 f941 1"/>
                <a:gd name="f2324" fmla="*/ f1883 f940 1"/>
                <a:gd name="f2325" fmla="*/ f1884 f941 1"/>
                <a:gd name="f2326" fmla="*/ f1885 f940 1"/>
                <a:gd name="f2327" fmla="*/ f1886 f941 1"/>
                <a:gd name="f2328" fmla="*/ f1887 f940 1"/>
                <a:gd name="f2329" fmla="*/ f1888 f941 1"/>
                <a:gd name="f2330" fmla="*/ f1889 f940 1"/>
                <a:gd name="f2331" fmla="*/ f1890 f941 1"/>
                <a:gd name="f2332" fmla="*/ f1891 f940 1"/>
                <a:gd name="f2333" fmla="*/ f1892 f941 1"/>
                <a:gd name="f2334" fmla="*/ f1893 f940 1"/>
                <a:gd name="f2335" fmla="*/ f1894 f941 1"/>
                <a:gd name="f2336" fmla="*/ f1895 f940 1"/>
                <a:gd name="f2337" fmla="*/ f1896 f941 1"/>
                <a:gd name="f2338" fmla="*/ f1897 f940 1"/>
                <a:gd name="f2339" fmla="*/ f1898 f941 1"/>
                <a:gd name="f2340" fmla="*/ f1899 f940 1"/>
                <a:gd name="f2341" fmla="*/ f1900 f941 1"/>
                <a:gd name="f2342" fmla="*/ f1901 f940 1"/>
                <a:gd name="f2343" fmla="*/ f1902 f941 1"/>
                <a:gd name="f2344" fmla="*/ f1903 f940 1"/>
                <a:gd name="f2345" fmla="*/ f1904 f941 1"/>
                <a:gd name="f2346" fmla="*/ f1905 f940 1"/>
                <a:gd name="f2347" fmla="*/ f1906 f941 1"/>
                <a:gd name="f2348" fmla="*/ f1907 f940 1"/>
                <a:gd name="f2349" fmla="*/ f1908 f941 1"/>
                <a:gd name="f2350" fmla="*/ f1909 f940 1"/>
                <a:gd name="f2351" fmla="*/ f1910 f941 1"/>
                <a:gd name="f2352" fmla="*/ f1911 f940 1"/>
                <a:gd name="f2353" fmla="*/ f1912 f941 1"/>
                <a:gd name="f2354" fmla="*/ f1913 f940 1"/>
                <a:gd name="f2355" fmla="*/ f1914 f941 1"/>
                <a:gd name="f2356" fmla="*/ f1915 f940 1"/>
                <a:gd name="f2357" fmla="*/ f1916 f941 1"/>
                <a:gd name="f2358" fmla="*/ f1917 f940 1"/>
                <a:gd name="f2359" fmla="*/ f1918 f941 1"/>
                <a:gd name="f2360" fmla="*/ f1919 f940 1"/>
                <a:gd name="f2361" fmla="*/ f1920 f941 1"/>
                <a:gd name="f2362" fmla="*/ f1921 f940 1"/>
                <a:gd name="f2363" fmla="*/ f1922 f941 1"/>
                <a:gd name="f2364" fmla="*/ f1923 f940 1"/>
                <a:gd name="f2365" fmla="*/ f1924 f941 1"/>
                <a:gd name="f2366" fmla="*/ f1925 f940 1"/>
                <a:gd name="f2367" fmla="*/ f1926 f941 1"/>
                <a:gd name="f2368" fmla="*/ f1927 f940 1"/>
                <a:gd name="f2369" fmla="*/ f1928 f941 1"/>
                <a:gd name="f2370" fmla="*/ f1929 f940 1"/>
                <a:gd name="f2371" fmla="*/ f1930 f941 1"/>
                <a:gd name="f2372" fmla="*/ f1931 f940 1"/>
                <a:gd name="f2373" fmla="*/ f1932 f941 1"/>
                <a:gd name="f2374" fmla="*/ f1933 f940 1"/>
                <a:gd name="f2375" fmla="*/ f1934 f941 1"/>
                <a:gd name="f2376" fmla="*/ f1935 f940 1"/>
                <a:gd name="f2377" fmla="*/ f1936 f941 1"/>
                <a:gd name="f2378" fmla="*/ f1937 f940 1"/>
                <a:gd name="f2379" fmla="*/ f1938 f941 1"/>
                <a:gd name="f2380" fmla="*/ f1939 f940 1"/>
                <a:gd name="f2381" fmla="*/ f1940 f941 1"/>
                <a:gd name="f2382" fmla="*/ f1941 f940 1"/>
                <a:gd name="f2383" fmla="*/ f1942 f941 1"/>
                <a:gd name="f2384" fmla="*/ f1943 f940 1"/>
                <a:gd name="f2385" fmla="*/ f1944 f941 1"/>
                <a:gd name="f2386" fmla="*/ f1945 f940 1"/>
                <a:gd name="f2387" fmla="*/ f1946 f941 1"/>
                <a:gd name="f2388" fmla="*/ f1947 f940 1"/>
                <a:gd name="f2389" fmla="*/ f1948 f941 1"/>
                <a:gd name="f2390" fmla="*/ f1949 f941 1"/>
                <a:gd name="f2391" fmla="*/ f1950 f940 1"/>
                <a:gd name="f2392" fmla="*/ f1951 f941 1"/>
                <a:gd name="f2393" fmla="*/ f1952 f940 1"/>
                <a:gd name="f2394" fmla="*/ f1953 f941 1"/>
                <a:gd name="f2395" fmla="*/ f1954 f940 1"/>
                <a:gd name="f2396" fmla="*/ f1955 f941 1"/>
                <a:gd name="f2397" fmla="*/ f1956 f940 1"/>
                <a:gd name="f2398" fmla="*/ f1957 f941 1"/>
                <a:gd name="f2399" fmla="*/ f1958 f940 1"/>
                <a:gd name="f2400" fmla="*/ f1959 f941 1"/>
                <a:gd name="f2401" fmla="*/ f1960 f940 1"/>
                <a:gd name="f2402" fmla="*/ f1961 f941 1"/>
                <a:gd name="f2403" fmla="*/ f1962 f940 1"/>
                <a:gd name="f2404" fmla="*/ f1963 f941 1"/>
                <a:gd name="f2405" fmla="*/ f1964 f940 1"/>
                <a:gd name="f2406" fmla="*/ f1965 f941 1"/>
                <a:gd name="f2407" fmla="*/ f1966 f940 1"/>
                <a:gd name="f2408" fmla="*/ f1967 f941 1"/>
                <a:gd name="f2409" fmla="*/ f1968 f940 1"/>
                <a:gd name="f2410" fmla="*/ f1969 f941 1"/>
                <a:gd name="f2411" fmla="*/ f1970 f940 1"/>
                <a:gd name="f2412" fmla="*/ f1971 f941 1"/>
                <a:gd name="f2413" fmla="*/ f1972 f940 1"/>
                <a:gd name="f2414" fmla="*/ f1973 f941 1"/>
                <a:gd name="f2415" fmla="*/ f1974 f940 1"/>
                <a:gd name="f2416" fmla="*/ f1975 f941 1"/>
                <a:gd name="f2417" fmla="*/ f1976 f940 1"/>
                <a:gd name="f2418" fmla="*/ f1977 f941 1"/>
                <a:gd name="f2419" fmla="*/ f1978 f940 1"/>
                <a:gd name="f2420" fmla="*/ f1979 f941 1"/>
                <a:gd name="f2421" fmla="*/ f1980 f940 1"/>
                <a:gd name="f2422" fmla="*/ f1981 f941 1"/>
                <a:gd name="f2423" fmla="*/ f1982 f940 1"/>
                <a:gd name="f2424" fmla="*/ f1983 f941 1"/>
                <a:gd name="f2425" fmla="*/ f1984 f940 1"/>
                <a:gd name="f2426" fmla="*/ f1985 f941 1"/>
                <a:gd name="f2427" fmla="*/ f1986 f940 1"/>
                <a:gd name="f2428" fmla="*/ f1987 f941 1"/>
                <a:gd name="f2429" fmla="*/ f1988 f940 1"/>
                <a:gd name="f2430" fmla="*/ f1989 f941 1"/>
                <a:gd name="f2431" fmla="*/ f1990 f940 1"/>
                <a:gd name="f2432" fmla="*/ f1991 f941 1"/>
                <a:gd name="f2433" fmla="*/ f1992 f940 1"/>
                <a:gd name="f2434" fmla="*/ f1993 f941 1"/>
                <a:gd name="f2435" fmla="*/ f1994 f940 1"/>
                <a:gd name="f2436" fmla="*/ f1995 f941 1"/>
                <a:gd name="f2437" fmla="*/ f1996 f940 1"/>
                <a:gd name="f2438" fmla="*/ f1997 f941 1"/>
                <a:gd name="f2439" fmla="*/ f1998 f940 1"/>
                <a:gd name="f2440" fmla="*/ f1999 f941 1"/>
                <a:gd name="f2441" fmla="*/ f2000 f940 1"/>
                <a:gd name="f2442" fmla="*/ f2001 f941 1"/>
                <a:gd name="f2443" fmla="*/ f2002 f940 1"/>
                <a:gd name="f2444" fmla="*/ f2003 f941 1"/>
                <a:gd name="f2445" fmla="*/ f2004 f940 1"/>
                <a:gd name="f2446" fmla="*/ f2005 f941 1"/>
                <a:gd name="f2447" fmla="*/ f2006 f940 1"/>
                <a:gd name="f2448" fmla="*/ f2007 f941 1"/>
                <a:gd name="f2449" fmla="*/ f2008 f940 1"/>
                <a:gd name="f2450" fmla="*/ f2009 f941 1"/>
                <a:gd name="f2451" fmla="*/ f2010 f940 1"/>
                <a:gd name="f2452" fmla="*/ f2011 f940 1"/>
                <a:gd name="f2453" fmla="*/ f2012 f941 1"/>
                <a:gd name="f2454" fmla="*/ f2013 f940 1"/>
                <a:gd name="f2455" fmla="*/ f2014 f941 1"/>
                <a:gd name="f2456" fmla="*/ f2015 f940 1"/>
                <a:gd name="f2457" fmla="*/ f2016 f941 1"/>
                <a:gd name="f2458" fmla="*/ f2017 f940 1"/>
                <a:gd name="f2459" fmla="*/ f2018 f941 1"/>
                <a:gd name="f2460" fmla="*/ f2019 f940 1"/>
                <a:gd name="f2461" fmla="*/ f2020 f941 1"/>
                <a:gd name="f2462" fmla="*/ f2021 f940 1"/>
                <a:gd name="f2463" fmla="*/ f2022 f941 1"/>
                <a:gd name="f2464" fmla="*/ f2023 f940 1"/>
                <a:gd name="f2465" fmla="*/ f2024 f941 1"/>
                <a:gd name="f2466" fmla="*/ f2025 f940 1"/>
                <a:gd name="f2467" fmla="*/ f2026 f941 1"/>
                <a:gd name="f2468" fmla="*/ f2027 f940 1"/>
                <a:gd name="f2469" fmla="*/ f2028 f941 1"/>
                <a:gd name="f2470" fmla="*/ f2029 f940 1"/>
                <a:gd name="f2471" fmla="*/ f2030 f941 1"/>
                <a:gd name="f2472" fmla="*/ f2031 f940 1"/>
                <a:gd name="f2473" fmla="*/ f2032 f941 1"/>
                <a:gd name="f2474" fmla="*/ f2033 f940 1"/>
                <a:gd name="f2475" fmla="*/ f2034 f941 1"/>
                <a:gd name="f2476" fmla="*/ f2035 f940 1"/>
                <a:gd name="f2477" fmla="*/ f2036 f941 1"/>
                <a:gd name="f2478" fmla="*/ f2037 f940 1"/>
                <a:gd name="f2479" fmla="*/ f2038 f941 1"/>
                <a:gd name="f2480" fmla="*/ f2039 f940 1"/>
                <a:gd name="f2481" fmla="*/ f2040 f941 1"/>
                <a:gd name="f2482" fmla="*/ f2041 f940 1"/>
                <a:gd name="f2483" fmla="*/ f2042 f941 1"/>
                <a:gd name="f2484" fmla="*/ f2043 f940 1"/>
                <a:gd name="f2485" fmla="*/ f2044 f941 1"/>
                <a:gd name="f2486" fmla="*/ f2045 f940 1"/>
                <a:gd name="f2487" fmla="*/ f2046 f941 1"/>
                <a:gd name="f2488" fmla="*/ f2047 f940 1"/>
                <a:gd name="f2489" fmla="*/ f2048 f941 1"/>
                <a:gd name="f2490" fmla="*/ f2049 f940 1"/>
                <a:gd name="f2491" fmla="*/ f2050 f941 1"/>
                <a:gd name="f2492" fmla="*/ f2051 f940 1"/>
                <a:gd name="f2493" fmla="*/ f2052 f941 1"/>
                <a:gd name="f2494" fmla="*/ f2053 f940 1"/>
                <a:gd name="f2495" fmla="*/ f2054 f941 1"/>
                <a:gd name="f2496" fmla="*/ f2055 f940 1"/>
                <a:gd name="f2497" fmla="*/ f2056 f941 1"/>
                <a:gd name="f2498" fmla="*/ f2057 f940 1"/>
                <a:gd name="f2499" fmla="*/ f2058 f941 1"/>
                <a:gd name="f2500" fmla="*/ f2059 f940 1"/>
                <a:gd name="f2501" fmla="*/ f2060 f941 1"/>
                <a:gd name="f2502" fmla="*/ f2061 f940 1"/>
                <a:gd name="f2503" fmla="*/ f2062 f941 1"/>
                <a:gd name="f2504" fmla="*/ f2063 f940 1"/>
                <a:gd name="f2505" fmla="*/ f2064 f941 1"/>
                <a:gd name="f2506" fmla="*/ f2065 f940 1"/>
                <a:gd name="f2507" fmla="*/ f2066 f941 1"/>
                <a:gd name="f2508" fmla="*/ f2067 f940 1"/>
                <a:gd name="f2509" fmla="*/ f2068 f941 1"/>
                <a:gd name="f2510" fmla="*/ f2069 f940 1"/>
                <a:gd name="f2511" fmla="*/ f2070 f941 1"/>
                <a:gd name="f2512" fmla="*/ f2071 f940 1"/>
                <a:gd name="f2513" fmla="*/ f2072 f941 1"/>
                <a:gd name="f2514" fmla="*/ f2073 f940 1"/>
                <a:gd name="f2515" fmla="*/ f2074 f941 1"/>
                <a:gd name="f2516" fmla="*/ f2075 f940 1"/>
                <a:gd name="f2517" fmla="*/ f2076 f941 1"/>
                <a:gd name="f2518" fmla="*/ f2077 f940 1"/>
                <a:gd name="f2519" fmla="*/ f2078 f941 1"/>
                <a:gd name="f2520" fmla="*/ f2079 f940 1"/>
                <a:gd name="f2521" fmla="*/ f2080 f941 1"/>
                <a:gd name="f2522" fmla="*/ f2081 f940 1"/>
                <a:gd name="f2523" fmla="*/ f2082 f941 1"/>
                <a:gd name="f2524" fmla="*/ f2083 f940 1"/>
                <a:gd name="f2525" fmla="*/ f2084 f941 1"/>
                <a:gd name="f2526" fmla="*/ f2085 f940 1"/>
                <a:gd name="f2527" fmla="*/ f2086 f941 1"/>
                <a:gd name="f2528" fmla="*/ f2087 f940 1"/>
                <a:gd name="f2529" fmla="*/ f2088 f941 1"/>
                <a:gd name="f2530" fmla="*/ f2089 f940 1"/>
                <a:gd name="f2531" fmla="*/ f2090 f941 1"/>
                <a:gd name="f2532" fmla="*/ f2091 f940 1"/>
                <a:gd name="f2533" fmla="*/ f2092 f941 1"/>
                <a:gd name="f2534" fmla="*/ f2093 f940 1"/>
                <a:gd name="f2535" fmla="*/ f2094 f941 1"/>
                <a:gd name="f2536" fmla="*/ f2095 f940 1"/>
                <a:gd name="f2537" fmla="*/ f2096 f941 1"/>
                <a:gd name="f2538" fmla="*/ f2097 f940 1"/>
                <a:gd name="f2539" fmla="*/ f2098 f941 1"/>
                <a:gd name="f2540" fmla="*/ f2099 f940 1"/>
                <a:gd name="f2541" fmla="*/ f2100 f941 1"/>
                <a:gd name="f2542" fmla="*/ f2101 f940 1"/>
                <a:gd name="f2543" fmla="*/ f2102 f941 1"/>
                <a:gd name="f2544" fmla="*/ f2103 f940 1"/>
                <a:gd name="f2545" fmla="*/ f2104 f941 1"/>
                <a:gd name="f2546" fmla="*/ f2105 f940 1"/>
                <a:gd name="f2547" fmla="*/ f2106 f941 1"/>
                <a:gd name="f2548" fmla="*/ f2107 f940 1"/>
                <a:gd name="f2549" fmla="*/ f2108 f941 1"/>
                <a:gd name="f2550" fmla="*/ f2109 f940 1"/>
                <a:gd name="f2551" fmla="*/ f2110 f941 1"/>
                <a:gd name="f2552" fmla="*/ f2111 f940 1"/>
                <a:gd name="f2553" fmla="*/ f2112 f941 1"/>
                <a:gd name="f2554" fmla="*/ f2113 f940 1"/>
                <a:gd name="f2555" fmla="*/ f2114 f941 1"/>
                <a:gd name="f2556" fmla="*/ f2115 f940 1"/>
                <a:gd name="f2557" fmla="*/ f2116 f941 1"/>
                <a:gd name="f2558" fmla="*/ f2117 f940 1"/>
                <a:gd name="f2559" fmla="*/ f2118 f941 1"/>
                <a:gd name="f2560" fmla="*/ f2119 f940 1"/>
                <a:gd name="f2561" fmla="*/ f2120 f941 1"/>
                <a:gd name="f2562" fmla="*/ f2121 f940 1"/>
                <a:gd name="f2563" fmla="*/ f2122 f941 1"/>
                <a:gd name="f2564" fmla="*/ f2123 f940 1"/>
                <a:gd name="f2565" fmla="*/ f2124 f941 1"/>
                <a:gd name="f2566" fmla="*/ f2125 f940 1"/>
                <a:gd name="f2567" fmla="*/ f2126 f941 1"/>
                <a:gd name="f2568" fmla="*/ f2127 f940 1"/>
                <a:gd name="f2569" fmla="*/ f2128 f941 1"/>
                <a:gd name="f2570" fmla="*/ f2129 f940 1"/>
                <a:gd name="f2571" fmla="*/ f2130 f941 1"/>
                <a:gd name="f2572" fmla="*/ f2131 f940 1"/>
                <a:gd name="f2573" fmla="*/ f2132 f941 1"/>
                <a:gd name="f2574" fmla="*/ f2133 f940 1"/>
                <a:gd name="f2575" fmla="*/ f2134 f941 1"/>
                <a:gd name="f2576" fmla="*/ f2135 f940 1"/>
                <a:gd name="f2577" fmla="*/ f2136 f941 1"/>
                <a:gd name="f2578" fmla="*/ f2137 f940 1"/>
                <a:gd name="f2579" fmla="*/ f2138 f941 1"/>
                <a:gd name="f2580" fmla="*/ f2139 f940 1"/>
                <a:gd name="f2581" fmla="*/ f2140 f941 1"/>
                <a:gd name="f2582" fmla="*/ f2141 f940 1"/>
                <a:gd name="f2583" fmla="*/ f2142 f941 1"/>
                <a:gd name="f2584" fmla="*/ f2143 f940 1"/>
                <a:gd name="f2585" fmla="*/ f2144 f941 1"/>
                <a:gd name="f2586" fmla="*/ f2145 f940 1"/>
                <a:gd name="f2587" fmla="*/ f2146 f941 1"/>
                <a:gd name="f2588" fmla="*/ f2147 f940 1"/>
                <a:gd name="f2589" fmla="*/ f2148 f941 1"/>
                <a:gd name="f2590" fmla="*/ f2149 f940 1"/>
                <a:gd name="f2591" fmla="*/ f2150 f941 1"/>
                <a:gd name="f2592" fmla="*/ f2151 f940 1"/>
                <a:gd name="f2593" fmla="*/ f2152 f941 1"/>
                <a:gd name="f2594" fmla="*/ f2153 f940 1"/>
                <a:gd name="f2595" fmla="*/ f2154 f941 1"/>
                <a:gd name="f2596" fmla="*/ f2155 f940 1"/>
                <a:gd name="f2597" fmla="*/ f2156 f941 1"/>
                <a:gd name="f2598" fmla="*/ f2157 f940 1"/>
                <a:gd name="f2599" fmla="*/ f2158 f941 1"/>
                <a:gd name="f2600" fmla="*/ f2159 f940 1"/>
                <a:gd name="f2601" fmla="*/ f2160 f941 1"/>
                <a:gd name="f2602" fmla="*/ f2161 f940 1"/>
                <a:gd name="f2603" fmla="*/ f2162 f941 1"/>
                <a:gd name="f2604" fmla="*/ f2163 f940 1"/>
                <a:gd name="f2605" fmla="*/ f2164 f941 1"/>
                <a:gd name="f2606" fmla="*/ f2165 f940 1"/>
                <a:gd name="f2607" fmla="*/ f2166 f941 1"/>
                <a:gd name="f2608" fmla="*/ f2167 f940 1"/>
                <a:gd name="f2609" fmla="*/ f2168 f941 1"/>
                <a:gd name="f2610" fmla="*/ f2169 f940 1"/>
                <a:gd name="f2611" fmla="*/ f2170 f941 1"/>
                <a:gd name="f2612" fmla="*/ f2171 f940 1"/>
                <a:gd name="f2613" fmla="*/ f2172 f941 1"/>
                <a:gd name="f2614" fmla="*/ f2173 f940 1"/>
                <a:gd name="f2615" fmla="*/ f2174 f941 1"/>
                <a:gd name="f2616" fmla="*/ f2175 f940 1"/>
                <a:gd name="f2617" fmla="*/ f2176 f941 1"/>
                <a:gd name="f2618" fmla="*/ f2177 f940 1"/>
                <a:gd name="f2619" fmla="*/ f2178 f941 1"/>
                <a:gd name="f2620" fmla="*/ f2179 f940 1"/>
                <a:gd name="f2621" fmla="*/ f2180 f941 1"/>
                <a:gd name="f2622" fmla="*/ f2181 f940 1"/>
                <a:gd name="f2623" fmla="*/ f2182 f941 1"/>
                <a:gd name="f2624" fmla="*/ f2183 f940 1"/>
                <a:gd name="f2625" fmla="*/ f2184 f941 1"/>
                <a:gd name="f2626" fmla="*/ f2185 f940 1"/>
                <a:gd name="f2627" fmla="*/ f2186 f941 1"/>
                <a:gd name="f2628" fmla="*/ f2187 f940 1"/>
                <a:gd name="f2629" fmla="*/ f2188 f941 1"/>
                <a:gd name="f2630" fmla="*/ f2189 f940 1"/>
                <a:gd name="f2631" fmla="*/ f2190 f940 1"/>
                <a:gd name="f2632" fmla="*/ f2191 f940 1"/>
                <a:gd name="f2633" fmla="*/ f2192 f941 1"/>
                <a:gd name="f2634" fmla="*/ f2193 f940 1"/>
                <a:gd name="f2635" fmla="*/ f2194 f941 1"/>
                <a:gd name="f2636" fmla="*/ f2195 f940 1"/>
                <a:gd name="f2637" fmla="*/ f2196 f941 1"/>
                <a:gd name="f2638" fmla="*/ f2197 f940 1"/>
                <a:gd name="f2639" fmla="*/ f2198 f941 1"/>
                <a:gd name="f2640" fmla="*/ f2199 f940 1"/>
                <a:gd name="f2641" fmla="*/ f2200 f941 1"/>
                <a:gd name="f2642" fmla="*/ f2201 f940 1"/>
                <a:gd name="f2643" fmla="*/ f2202 f941 1"/>
                <a:gd name="f2644" fmla="*/ f2203 f940 1"/>
                <a:gd name="f2645" fmla="*/ f2204 f941 1"/>
                <a:gd name="f2646" fmla="*/ f2205 f940 1"/>
                <a:gd name="f2647" fmla="*/ f2206 f941 1"/>
                <a:gd name="f2648" fmla="*/ f2207 f940 1"/>
                <a:gd name="f2649" fmla="*/ f2208 f941 1"/>
                <a:gd name="f2650" fmla="*/ f2209 f940 1"/>
                <a:gd name="f2651" fmla="*/ f2210 f941 1"/>
                <a:gd name="f2652" fmla="*/ f2211 f940 1"/>
                <a:gd name="f2653" fmla="*/ f2212 f941 1"/>
                <a:gd name="f2654" fmla="*/ f2213 f940 1"/>
                <a:gd name="f2655" fmla="*/ f2214 f941 1"/>
                <a:gd name="f2656" fmla="*/ f2215 f940 1"/>
                <a:gd name="f2657" fmla="*/ f2216 f941 1"/>
                <a:gd name="f2658" fmla="*/ f2217 f940 1"/>
                <a:gd name="f2659" fmla="*/ f2218 f941 1"/>
                <a:gd name="f2660" fmla="*/ f2219 f940 1"/>
                <a:gd name="f2661" fmla="*/ f2220 f941 1"/>
                <a:gd name="f2662" fmla="*/ f2221 f940 1"/>
                <a:gd name="f2663" fmla="*/ f2222 f941 1"/>
                <a:gd name="f2664" fmla="*/ f2223 f940 1"/>
                <a:gd name="f2665" fmla="*/ f2224 f941 1"/>
                <a:gd name="f2666" fmla="*/ f2225 f940 1"/>
                <a:gd name="f2667" fmla="*/ f2226 f940 1"/>
                <a:gd name="f2668" fmla="*/ f2227 f940 1"/>
                <a:gd name="f2669" fmla="*/ f2228 f941 1"/>
                <a:gd name="f2670" fmla="*/ f2229 f940 1"/>
                <a:gd name="f2671" fmla="*/ f2230 f941 1"/>
                <a:gd name="f2672" fmla="*/ f2231 f940 1"/>
                <a:gd name="f2673" fmla="*/ f2232 f941 1"/>
                <a:gd name="f2674" fmla="*/ f2233 f940 1"/>
                <a:gd name="f2675" fmla="*/ f2234 f941 1"/>
                <a:gd name="f2676" fmla="*/ f2235 f940 1"/>
                <a:gd name="f2677" fmla="*/ f2236 f941 1"/>
                <a:gd name="f2678" fmla="*/ f2237 f940 1"/>
                <a:gd name="f2679" fmla="*/ f2238 f941 1"/>
                <a:gd name="f2680" fmla="*/ f2239 f940 1"/>
                <a:gd name="f2681" fmla="*/ f2240 f941 1"/>
                <a:gd name="f2682" fmla="*/ f2241 f940 1"/>
                <a:gd name="f2683" fmla="*/ f2242 f941 1"/>
                <a:gd name="f2684" fmla="*/ f2243 f940 1"/>
                <a:gd name="f2685" fmla="*/ f2244 f941 1"/>
                <a:gd name="f2686" fmla="*/ f2245 f940 1"/>
                <a:gd name="f2687" fmla="*/ f2246 f941 1"/>
                <a:gd name="f2688" fmla="*/ f2247 f940 1"/>
                <a:gd name="f2689" fmla="*/ f2248 f941 1"/>
                <a:gd name="f2690" fmla="*/ f2249 f940 1"/>
                <a:gd name="f2691" fmla="*/ f2250 f941 1"/>
                <a:gd name="f2692" fmla="*/ f2251 f940 1"/>
                <a:gd name="f2693" fmla="*/ f2252 f941 1"/>
                <a:gd name="f2694" fmla="*/ f2253 f940 1"/>
                <a:gd name="f2695" fmla="*/ f2254 f941 1"/>
                <a:gd name="f2696" fmla="*/ f2255 f940 1"/>
                <a:gd name="f2697" fmla="*/ f2256 f941 1"/>
                <a:gd name="f2698" fmla="*/ f2257 f940 1"/>
                <a:gd name="f2699" fmla="*/ f2258 f941 1"/>
                <a:gd name="f2700" fmla="*/ f2259 f940 1"/>
                <a:gd name="f2701" fmla="*/ f2260 f941 1"/>
                <a:gd name="f2702" fmla="*/ f2261 f940 1"/>
                <a:gd name="f2703" fmla="*/ f2262 f941 1"/>
                <a:gd name="f2704" fmla="*/ f2263 f940 1"/>
                <a:gd name="f2705" fmla="*/ f2264 f941 1"/>
                <a:gd name="f2706" fmla="*/ f2265 f940 1"/>
                <a:gd name="f2707" fmla="*/ f2266 f941 1"/>
              </a:gdLst>
              <a:ahLst/>
              <a:cxnLst>
                <a:cxn ang="3cd4">
                  <a:pos x="hc" y="t"/>
                </a:cxn>
                <a:cxn ang="0">
                  <a:pos x="r" y="vc"/>
                </a:cxn>
                <a:cxn ang="cd4">
                  <a:pos x="hc" y="b"/>
                </a:cxn>
                <a:cxn ang="cd2">
                  <a:pos x="l" y="vc"/>
                </a:cxn>
                <a:cxn ang="f1388">
                  <a:pos x="f2271" y="f2272"/>
                </a:cxn>
                <a:cxn ang="f1388">
                  <a:pos x="f2273" y="f2272"/>
                </a:cxn>
                <a:cxn ang="f1388">
                  <a:pos x="f2274" y="f2275"/>
                </a:cxn>
                <a:cxn ang="f1388">
                  <a:pos x="f2276" y="f2277"/>
                </a:cxn>
                <a:cxn ang="f1388">
                  <a:pos x="f2278" y="f2279"/>
                </a:cxn>
                <a:cxn ang="f1388">
                  <a:pos x="f2280" y="f2281"/>
                </a:cxn>
                <a:cxn ang="f1388">
                  <a:pos x="f2282" y="f2283"/>
                </a:cxn>
                <a:cxn ang="f1388">
                  <a:pos x="f2284" y="f2285"/>
                </a:cxn>
                <a:cxn ang="f1388">
                  <a:pos x="f2286" y="f2287"/>
                </a:cxn>
                <a:cxn ang="f1388">
                  <a:pos x="f2288" y="f2289"/>
                </a:cxn>
                <a:cxn ang="f1388">
                  <a:pos x="f2290" y="f2291"/>
                </a:cxn>
                <a:cxn ang="f1388">
                  <a:pos x="f2292" y="f2293"/>
                </a:cxn>
                <a:cxn ang="f1388">
                  <a:pos x="f2294" y="f2295"/>
                </a:cxn>
                <a:cxn ang="f1388">
                  <a:pos x="f2296" y="f2297"/>
                </a:cxn>
                <a:cxn ang="f1388">
                  <a:pos x="f2298" y="f2299"/>
                </a:cxn>
                <a:cxn ang="f1388">
                  <a:pos x="f2300" y="f2301"/>
                </a:cxn>
                <a:cxn ang="f1388">
                  <a:pos x="f2302" y="f2303"/>
                </a:cxn>
                <a:cxn ang="f1388">
                  <a:pos x="f2304" y="f2305"/>
                </a:cxn>
                <a:cxn ang="f1388">
                  <a:pos x="f2306" y="f2307"/>
                </a:cxn>
                <a:cxn ang="f1388">
                  <a:pos x="f2308" y="f2309"/>
                </a:cxn>
                <a:cxn ang="f1388">
                  <a:pos x="f2310" y="f2311"/>
                </a:cxn>
                <a:cxn ang="f1388">
                  <a:pos x="f2312" y="f2313"/>
                </a:cxn>
                <a:cxn ang="f1388">
                  <a:pos x="f2314" y="f2315"/>
                </a:cxn>
                <a:cxn ang="f1388">
                  <a:pos x="f2316" y="f2317"/>
                </a:cxn>
                <a:cxn ang="f1388">
                  <a:pos x="f2318" y="f2319"/>
                </a:cxn>
                <a:cxn ang="f1388">
                  <a:pos x="f2320" y="f2321"/>
                </a:cxn>
                <a:cxn ang="f1388">
                  <a:pos x="f2322" y="f2323"/>
                </a:cxn>
                <a:cxn ang="f1388">
                  <a:pos x="f2324" y="f2325"/>
                </a:cxn>
                <a:cxn ang="f1388">
                  <a:pos x="f2326" y="f2327"/>
                </a:cxn>
                <a:cxn ang="f1388">
                  <a:pos x="f2328" y="f2329"/>
                </a:cxn>
                <a:cxn ang="f1388">
                  <a:pos x="f2330" y="f2331"/>
                </a:cxn>
                <a:cxn ang="f1388">
                  <a:pos x="f2332" y="f2333"/>
                </a:cxn>
                <a:cxn ang="f1388">
                  <a:pos x="f2334" y="f2335"/>
                </a:cxn>
                <a:cxn ang="f1388">
                  <a:pos x="f2336" y="f2337"/>
                </a:cxn>
                <a:cxn ang="f1388">
                  <a:pos x="f2338" y="f2339"/>
                </a:cxn>
                <a:cxn ang="f1388">
                  <a:pos x="f2340" y="f2341"/>
                </a:cxn>
                <a:cxn ang="f1388">
                  <a:pos x="f2342" y="f2343"/>
                </a:cxn>
                <a:cxn ang="f1388">
                  <a:pos x="f2344" y="f2345"/>
                </a:cxn>
                <a:cxn ang="f1388">
                  <a:pos x="f2346" y="f2347"/>
                </a:cxn>
                <a:cxn ang="f1388">
                  <a:pos x="f2348" y="f2349"/>
                </a:cxn>
                <a:cxn ang="f1388">
                  <a:pos x="f2350" y="f2351"/>
                </a:cxn>
                <a:cxn ang="f1388">
                  <a:pos x="f2352" y="f2353"/>
                </a:cxn>
                <a:cxn ang="f1388">
                  <a:pos x="f2354" y="f2355"/>
                </a:cxn>
                <a:cxn ang="f1388">
                  <a:pos x="f2356" y="f2357"/>
                </a:cxn>
                <a:cxn ang="f1388">
                  <a:pos x="f2358" y="f2359"/>
                </a:cxn>
                <a:cxn ang="f1388">
                  <a:pos x="f2360" y="f2361"/>
                </a:cxn>
                <a:cxn ang="f1388">
                  <a:pos x="f2362" y="f2363"/>
                </a:cxn>
                <a:cxn ang="f1388">
                  <a:pos x="f2364" y="f2365"/>
                </a:cxn>
                <a:cxn ang="f1388">
                  <a:pos x="f2366" y="f2367"/>
                </a:cxn>
                <a:cxn ang="f1388">
                  <a:pos x="f2368" y="f2369"/>
                </a:cxn>
                <a:cxn ang="f1388">
                  <a:pos x="f2370" y="f2371"/>
                </a:cxn>
                <a:cxn ang="f1388">
                  <a:pos x="f2372" y="f2373"/>
                </a:cxn>
                <a:cxn ang="f1388">
                  <a:pos x="f2374" y="f2375"/>
                </a:cxn>
                <a:cxn ang="f1388">
                  <a:pos x="f2376" y="f2377"/>
                </a:cxn>
                <a:cxn ang="f1388">
                  <a:pos x="f2378" y="f2379"/>
                </a:cxn>
                <a:cxn ang="f1388">
                  <a:pos x="f2380" y="f2381"/>
                </a:cxn>
                <a:cxn ang="f1388">
                  <a:pos x="f2382" y="f2383"/>
                </a:cxn>
                <a:cxn ang="f1388">
                  <a:pos x="f2384" y="f2385"/>
                </a:cxn>
                <a:cxn ang="f1388">
                  <a:pos x="f2386" y="f2387"/>
                </a:cxn>
                <a:cxn ang="f1388">
                  <a:pos x="f2388" y="f2389"/>
                </a:cxn>
                <a:cxn ang="f1388">
                  <a:pos x="f2332" y="f2390"/>
                </a:cxn>
                <a:cxn ang="f1388">
                  <a:pos x="f2391" y="f2392"/>
                </a:cxn>
                <a:cxn ang="f1388">
                  <a:pos x="f2393" y="f2394"/>
                </a:cxn>
                <a:cxn ang="f1388">
                  <a:pos x="f2395" y="f2396"/>
                </a:cxn>
                <a:cxn ang="f1388">
                  <a:pos x="f2397" y="f2398"/>
                </a:cxn>
                <a:cxn ang="f1388">
                  <a:pos x="f2399" y="f2400"/>
                </a:cxn>
                <a:cxn ang="f1388">
                  <a:pos x="f2401" y="f2402"/>
                </a:cxn>
                <a:cxn ang="f1388">
                  <a:pos x="f2403" y="f2404"/>
                </a:cxn>
                <a:cxn ang="f1388">
                  <a:pos x="f2405" y="f2406"/>
                </a:cxn>
                <a:cxn ang="f1388">
                  <a:pos x="f2407" y="f2408"/>
                </a:cxn>
                <a:cxn ang="f1388">
                  <a:pos x="f2409" y="f2410"/>
                </a:cxn>
                <a:cxn ang="f1388">
                  <a:pos x="f2411" y="f2412"/>
                </a:cxn>
                <a:cxn ang="f1388">
                  <a:pos x="f2413" y="f2414"/>
                </a:cxn>
                <a:cxn ang="f1388">
                  <a:pos x="f2415" y="f2416"/>
                </a:cxn>
                <a:cxn ang="f1388">
                  <a:pos x="f2417" y="f2418"/>
                </a:cxn>
                <a:cxn ang="f1388">
                  <a:pos x="f2419" y="f2420"/>
                </a:cxn>
                <a:cxn ang="f1388">
                  <a:pos x="f2421" y="f2422"/>
                </a:cxn>
                <a:cxn ang="f1388">
                  <a:pos x="f2423" y="f2424"/>
                </a:cxn>
                <a:cxn ang="f1388">
                  <a:pos x="f2425" y="f2426"/>
                </a:cxn>
                <a:cxn ang="f1388">
                  <a:pos x="f2427" y="f2428"/>
                </a:cxn>
                <a:cxn ang="f1388">
                  <a:pos x="f2429" y="f2430"/>
                </a:cxn>
                <a:cxn ang="f1388">
                  <a:pos x="f2431" y="f2432"/>
                </a:cxn>
                <a:cxn ang="f1388">
                  <a:pos x="f2433" y="f2434"/>
                </a:cxn>
                <a:cxn ang="f1388">
                  <a:pos x="f2435" y="f2436"/>
                </a:cxn>
                <a:cxn ang="f1388">
                  <a:pos x="f2437" y="f2438"/>
                </a:cxn>
                <a:cxn ang="f1388">
                  <a:pos x="f2439" y="f2440"/>
                </a:cxn>
                <a:cxn ang="f1388">
                  <a:pos x="f2441" y="f2442"/>
                </a:cxn>
                <a:cxn ang="f1388">
                  <a:pos x="f2443" y="f2444"/>
                </a:cxn>
                <a:cxn ang="f1388">
                  <a:pos x="f2445" y="f2446"/>
                </a:cxn>
                <a:cxn ang="f1388">
                  <a:pos x="f2447" y="f2448"/>
                </a:cxn>
                <a:cxn ang="f1388">
                  <a:pos x="f2449" y="f2450"/>
                </a:cxn>
                <a:cxn ang="f1388">
                  <a:pos x="f2451" y="f2450"/>
                </a:cxn>
                <a:cxn ang="f1388">
                  <a:pos x="f2452" y="f2453"/>
                </a:cxn>
                <a:cxn ang="f1388">
                  <a:pos x="f2454" y="f2455"/>
                </a:cxn>
                <a:cxn ang="f1388">
                  <a:pos x="f2456" y="f2457"/>
                </a:cxn>
                <a:cxn ang="f1388">
                  <a:pos x="f2458" y="f2459"/>
                </a:cxn>
                <a:cxn ang="f1388">
                  <a:pos x="f2460" y="f2461"/>
                </a:cxn>
                <a:cxn ang="f1388">
                  <a:pos x="f2462" y="f2463"/>
                </a:cxn>
                <a:cxn ang="f1388">
                  <a:pos x="f2464" y="f2465"/>
                </a:cxn>
                <a:cxn ang="f1388">
                  <a:pos x="f2466" y="f2467"/>
                </a:cxn>
                <a:cxn ang="f1388">
                  <a:pos x="f2468" y="f2469"/>
                </a:cxn>
                <a:cxn ang="f1388">
                  <a:pos x="f2470" y="f2471"/>
                </a:cxn>
                <a:cxn ang="f1388">
                  <a:pos x="f2472" y="f2473"/>
                </a:cxn>
                <a:cxn ang="f1388">
                  <a:pos x="f2474" y="f2475"/>
                </a:cxn>
                <a:cxn ang="f1388">
                  <a:pos x="f2476" y="f2477"/>
                </a:cxn>
                <a:cxn ang="f1388">
                  <a:pos x="f2478" y="f2479"/>
                </a:cxn>
                <a:cxn ang="f1388">
                  <a:pos x="f2480" y="f2481"/>
                </a:cxn>
                <a:cxn ang="f1388">
                  <a:pos x="f2482" y="f2483"/>
                </a:cxn>
                <a:cxn ang="f1388">
                  <a:pos x="f2484" y="f2485"/>
                </a:cxn>
                <a:cxn ang="f1388">
                  <a:pos x="f2486" y="f2487"/>
                </a:cxn>
                <a:cxn ang="f1388">
                  <a:pos x="f2488" y="f2489"/>
                </a:cxn>
                <a:cxn ang="f1388">
                  <a:pos x="f2490" y="f2491"/>
                </a:cxn>
                <a:cxn ang="f1388">
                  <a:pos x="f2492" y="f2493"/>
                </a:cxn>
                <a:cxn ang="f1388">
                  <a:pos x="f2494" y="f2495"/>
                </a:cxn>
                <a:cxn ang="f1388">
                  <a:pos x="f2496" y="f2497"/>
                </a:cxn>
                <a:cxn ang="f1388">
                  <a:pos x="f2498" y="f2499"/>
                </a:cxn>
                <a:cxn ang="f1388">
                  <a:pos x="f2500" y="f2501"/>
                </a:cxn>
                <a:cxn ang="f1388">
                  <a:pos x="f2502" y="f2503"/>
                </a:cxn>
                <a:cxn ang="f1388">
                  <a:pos x="f2504" y="f2505"/>
                </a:cxn>
                <a:cxn ang="f1388">
                  <a:pos x="f2506" y="f2507"/>
                </a:cxn>
                <a:cxn ang="f1388">
                  <a:pos x="f2508" y="f2509"/>
                </a:cxn>
                <a:cxn ang="f1388">
                  <a:pos x="f2510" y="f2511"/>
                </a:cxn>
                <a:cxn ang="f1388">
                  <a:pos x="f2512" y="f2513"/>
                </a:cxn>
                <a:cxn ang="f1388">
                  <a:pos x="f2514" y="f2515"/>
                </a:cxn>
                <a:cxn ang="f1388">
                  <a:pos x="f2516" y="f2517"/>
                </a:cxn>
                <a:cxn ang="f1388">
                  <a:pos x="f2518" y="f2519"/>
                </a:cxn>
                <a:cxn ang="f1388">
                  <a:pos x="f2520" y="f2521"/>
                </a:cxn>
                <a:cxn ang="f1388">
                  <a:pos x="f2522" y="f2523"/>
                </a:cxn>
                <a:cxn ang="f1388">
                  <a:pos x="f2524" y="f2525"/>
                </a:cxn>
                <a:cxn ang="f1388">
                  <a:pos x="f2526" y="f2527"/>
                </a:cxn>
                <a:cxn ang="f1388">
                  <a:pos x="f2528" y="f2529"/>
                </a:cxn>
                <a:cxn ang="f1388">
                  <a:pos x="f2530" y="f2531"/>
                </a:cxn>
                <a:cxn ang="f1388">
                  <a:pos x="f2532" y="f2533"/>
                </a:cxn>
                <a:cxn ang="f1388">
                  <a:pos x="f2534" y="f2535"/>
                </a:cxn>
                <a:cxn ang="f1388">
                  <a:pos x="f2536" y="f2537"/>
                </a:cxn>
                <a:cxn ang="f1388">
                  <a:pos x="f2538" y="f2539"/>
                </a:cxn>
                <a:cxn ang="f1388">
                  <a:pos x="f2540" y="f2541"/>
                </a:cxn>
                <a:cxn ang="f1388">
                  <a:pos x="f2542" y="f2543"/>
                </a:cxn>
                <a:cxn ang="f1388">
                  <a:pos x="f2544" y="f2545"/>
                </a:cxn>
                <a:cxn ang="f1388">
                  <a:pos x="f2546" y="f2547"/>
                </a:cxn>
                <a:cxn ang="f1388">
                  <a:pos x="f2548" y="f2549"/>
                </a:cxn>
                <a:cxn ang="f1388">
                  <a:pos x="f2550" y="f2551"/>
                </a:cxn>
                <a:cxn ang="f1388">
                  <a:pos x="f2552" y="f2553"/>
                </a:cxn>
                <a:cxn ang="f1388">
                  <a:pos x="f2554" y="f2555"/>
                </a:cxn>
                <a:cxn ang="f1388">
                  <a:pos x="f2556" y="f2557"/>
                </a:cxn>
                <a:cxn ang="f1388">
                  <a:pos x="f2558" y="f2559"/>
                </a:cxn>
                <a:cxn ang="f1388">
                  <a:pos x="f2560" y="f2561"/>
                </a:cxn>
                <a:cxn ang="f1388">
                  <a:pos x="f2562" y="f2563"/>
                </a:cxn>
                <a:cxn ang="f1388">
                  <a:pos x="f2564" y="f2565"/>
                </a:cxn>
                <a:cxn ang="f1388">
                  <a:pos x="f2566" y="f2567"/>
                </a:cxn>
                <a:cxn ang="f1388">
                  <a:pos x="f2568" y="f2569"/>
                </a:cxn>
                <a:cxn ang="f1388">
                  <a:pos x="f2570" y="f2571"/>
                </a:cxn>
                <a:cxn ang="f1388">
                  <a:pos x="f2572" y="f2573"/>
                </a:cxn>
                <a:cxn ang="f1388">
                  <a:pos x="f2574" y="f2575"/>
                </a:cxn>
                <a:cxn ang="f1388">
                  <a:pos x="f2576" y="f2577"/>
                </a:cxn>
                <a:cxn ang="f1388">
                  <a:pos x="f2578" y="f2579"/>
                </a:cxn>
                <a:cxn ang="f1388">
                  <a:pos x="f2580" y="f2581"/>
                </a:cxn>
                <a:cxn ang="f1388">
                  <a:pos x="f2582" y="f2583"/>
                </a:cxn>
                <a:cxn ang="f1388">
                  <a:pos x="f2584" y="f2585"/>
                </a:cxn>
                <a:cxn ang="f1388">
                  <a:pos x="f2586" y="f2587"/>
                </a:cxn>
                <a:cxn ang="f1388">
                  <a:pos x="f2588" y="f2589"/>
                </a:cxn>
                <a:cxn ang="f1388">
                  <a:pos x="f2590" y="f2591"/>
                </a:cxn>
                <a:cxn ang="f1388">
                  <a:pos x="f2592" y="f2593"/>
                </a:cxn>
                <a:cxn ang="f1388">
                  <a:pos x="f2594" y="f2595"/>
                </a:cxn>
                <a:cxn ang="f1388">
                  <a:pos x="f2596" y="f2597"/>
                </a:cxn>
                <a:cxn ang="f1388">
                  <a:pos x="f2598" y="f2599"/>
                </a:cxn>
                <a:cxn ang="f1388">
                  <a:pos x="f2600" y="f2601"/>
                </a:cxn>
                <a:cxn ang="f1388">
                  <a:pos x="f2602" y="f2603"/>
                </a:cxn>
                <a:cxn ang="f1388">
                  <a:pos x="f2604" y="f2605"/>
                </a:cxn>
                <a:cxn ang="f1388">
                  <a:pos x="f2606" y="f2607"/>
                </a:cxn>
                <a:cxn ang="f1388">
                  <a:pos x="f2608" y="f2609"/>
                </a:cxn>
                <a:cxn ang="f1388">
                  <a:pos x="f2610" y="f2611"/>
                </a:cxn>
                <a:cxn ang="f1388">
                  <a:pos x="f2612" y="f2613"/>
                </a:cxn>
                <a:cxn ang="f1388">
                  <a:pos x="f2614" y="f2615"/>
                </a:cxn>
                <a:cxn ang="f1388">
                  <a:pos x="f2616" y="f2617"/>
                </a:cxn>
                <a:cxn ang="f1388">
                  <a:pos x="f2618" y="f2619"/>
                </a:cxn>
                <a:cxn ang="f1388">
                  <a:pos x="f2620" y="f2621"/>
                </a:cxn>
                <a:cxn ang="f1388">
                  <a:pos x="f2622" y="f2623"/>
                </a:cxn>
                <a:cxn ang="f1388">
                  <a:pos x="f2624" y="f2625"/>
                </a:cxn>
                <a:cxn ang="f1388">
                  <a:pos x="f2626" y="f2627"/>
                </a:cxn>
                <a:cxn ang="f1388">
                  <a:pos x="f2628" y="f2629"/>
                </a:cxn>
                <a:cxn ang="f1388">
                  <a:pos x="f2630" y="f2272"/>
                </a:cxn>
                <a:cxn ang="f1388">
                  <a:pos x="f2631" y="f2272"/>
                </a:cxn>
                <a:cxn ang="f1388">
                  <a:pos x="f2632" y="f2633"/>
                </a:cxn>
                <a:cxn ang="f1388">
                  <a:pos x="f2634" y="f2635"/>
                </a:cxn>
                <a:cxn ang="f1388">
                  <a:pos x="f2636" y="f2637"/>
                </a:cxn>
                <a:cxn ang="f1388">
                  <a:pos x="f2638" y="f2639"/>
                </a:cxn>
                <a:cxn ang="f1388">
                  <a:pos x="f2640" y="f2641"/>
                </a:cxn>
                <a:cxn ang="f1388">
                  <a:pos x="f2642" y="f2643"/>
                </a:cxn>
                <a:cxn ang="f1388">
                  <a:pos x="f2644" y="f2645"/>
                </a:cxn>
                <a:cxn ang="f1388">
                  <a:pos x="f2646" y="f2647"/>
                </a:cxn>
                <a:cxn ang="f1388">
                  <a:pos x="f2648" y="f2649"/>
                </a:cxn>
                <a:cxn ang="f1388">
                  <a:pos x="f2650" y="f2651"/>
                </a:cxn>
                <a:cxn ang="f1388">
                  <a:pos x="f2652" y="f2653"/>
                </a:cxn>
                <a:cxn ang="f1388">
                  <a:pos x="f2654" y="f2655"/>
                </a:cxn>
                <a:cxn ang="f1388">
                  <a:pos x="f2656" y="f2657"/>
                </a:cxn>
                <a:cxn ang="f1388">
                  <a:pos x="f2658" y="f2659"/>
                </a:cxn>
                <a:cxn ang="f1388">
                  <a:pos x="f2660" y="f2661"/>
                </a:cxn>
                <a:cxn ang="f1388">
                  <a:pos x="f2662" y="f2663"/>
                </a:cxn>
                <a:cxn ang="f1388">
                  <a:pos x="f2664" y="f2665"/>
                </a:cxn>
                <a:cxn ang="f1388">
                  <a:pos x="f2666" y="f2450"/>
                </a:cxn>
                <a:cxn ang="f1388">
                  <a:pos x="f2667" y="f2450"/>
                </a:cxn>
                <a:cxn ang="f1388">
                  <a:pos x="f2668" y="f2669"/>
                </a:cxn>
                <a:cxn ang="f1388">
                  <a:pos x="f2670" y="f2671"/>
                </a:cxn>
                <a:cxn ang="f1388">
                  <a:pos x="f2672" y="f2673"/>
                </a:cxn>
                <a:cxn ang="f1388">
                  <a:pos x="f2674" y="f2675"/>
                </a:cxn>
                <a:cxn ang="f1388">
                  <a:pos x="f2676" y="f2677"/>
                </a:cxn>
                <a:cxn ang="f1388">
                  <a:pos x="f2678" y="f2679"/>
                </a:cxn>
                <a:cxn ang="f1388">
                  <a:pos x="f2680" y="f2681"/>
                </a:cxn>
                <a:cxn ang="f1388">
                  <a:pos x="f2682" y="f2683"/>
                </a:cxn>
                <a:cxn ang="f1388">
                  <a:pos x="f2684" y="f2685"/>
                </a:cxn>
                <a:cxn ang="f1388">
                  <a:pos x="f2686" y="f2687"/>
                </a:cxn>
                <a:cxn ang="f1388">
                  <a:pos x="f2688" y="f2689"/>
                </a:cxn>
                <a:cxn ang="f1388">
                  <a:pos x="f2690" y="f2691"/>
                </a:cxn>
                <a:cxn ang="f1388">
                  <a:pos x="f2692" y="f2693"/>
                </a:cxn>
                <a:cxn ang="f1388">
                  <a:pos x="f2694" y="f2695"/>
                </a:cxn>
                <a:cxn ang="f1388">
                  <a:pos x="f2696" y="f2697"/>
                </a:cxn>
                <a:cxn ang="f1388">
                  <a:pos x="f2698" y="f2699"/>
                </a:cxn>
                <a:cxn ang="f1388">
                  <a:pos x="f2700" y="f2701"/>
                </a:cxn>
                <a:cxn ang="f1388">
                  <a:pos x="f2702" y="f2703"/>
                </a:cxn>
                <a:cxn ang="f1388">
                  <a:pos x="f2704" y="f2705"/>
                </a:cxn>
                <a:cxn ang="f1388">
                  <a:pos x="f2706" y="f2707"/>
                </a:cxn>
              </a:cxnLst>
              <a:rect l="f2267" t="f2270" r="f2268" b="f2269"/>
              <a:pathLst>
                <a:path w="9747620" h="6858000">
                  <a:moveTo>
                    <a:pt x="f8" y="f5"/>
                  </a:moveTo>
                  <a:lnTo>
                    <a:pt x="f9" y="f5"/>
                  </a:lnTo>
                  <a:lnTo>
                    <a:pt x="f10" y="f11"/>
                  </a:lnTo>
                  <a:cubicBezTo>
                    <a:pt x="f12" y="f13"/>
                    <a:pt x="f14" y="f15"/>
                    <a:pt x="f16" y="f17"/>
                  </a:cubicBezTo>
                  <a:cubicBezTo>
                    <a:pt x="f18" y="f19"/>
                    <a:pt x="f20" y="f21"/>
                    <a:pt x="f22" y="f23"/>
                  </a:cubicBezTo>
                  <a:cubicBezTo>
                    <a:pt x="f24" y="f25"/>
                    <a:pt x="f26" y="f27"/>
                    <a:pt x="f28" y="f29"/>
                  </a:cubicBezTo>
                  <a:cubicBezTo>
                    <a:pt x="f30" y="f31"/>
                    <a:pt x="f32" y="f33"/>
                    <a:pt x="f34" y="f35"/>
                  </a:cubicBezTo>
                  <a:lnTo>
                    <a:pt x="f36" y="f37"/>
                  </a:lnTo>
                  <a:cubicBezTo>
                    <a:pt x="f38" y="f39"/>
                    <a:pt x="f40" y="f41"/>
                    <a:pt x="f42" y="f43"/>
                  </a:cubicBezTo>
                  <a:cubicBezTo>
                    <a:pt x="f44" y="f45"/>
                    <a:pt x="f46" y="f47"/>
                    <a:pt x="f48" y="f49"/>
                  </a:cubicBezTo>
                  <a:lnTo>
                    <a:pt x="f50" y="f51"/>
                  </a:lnTo>
                  <a:lnTo>
                    <a:pt x="f52" y="f53"/>
                  </a:lnTo>
                  <a:lnTo>
                    <a:pt x="f54" y="f55"/>
                  </a:lnTo>
                  <a:cubicBezTo>
                    <a:pt x="f56" y="f57"/>
                    <a:pt x="f58" y="f59"/>
                    <a:pt x="f60" y="f61"/>
                  </a:cubicBezTo>
                  <a:cubicBezTo>
                    <a:pt x="f62" y="f63"/>
                    <a:pt x="f64" y="f65"/>
                    <a:pt x="f66" y="f67"/>
                  </a:cubicBezTo>
                  <a:lnTo>
                    <a:pt x="f68" y="f69"/>
                  </a:lnTo>
                  <a:lnTo>
                    <a:pt x="f70" y="f71"/>
                  </a:lnTo>
                  <a:cubicBezTo>
                    <a:pt x="f72" y="f73"/>
                    <a:pt x="f74" y="f75"/>
                    <a:pt x="f76" y="f77"/>
                  </a:cubicBezTo>
                  <a:cubicBezTo>
                    <a:pt x="f78" y="f79"/>
                    <a:pt x="f80" y="f81"/>
                    <a:pt x="f82" y="f83"/>
                  </a:cubicBezTo>
                  <a:lnTo>
                    <a:pt x="f84" y="f85"/>
                  </a:lnTo>
                  <a:cubicBezTo>
                    <a:pt x="f86" y="f87"/>
                    <a:pt x="f88" y="f89"/>
                    <a:pt x="f90" y="f91"/>
                  </a:cubicBezTo>
                  <a:cubicBezTo>
                    <a:pt x="f92" y="f93"/>
                    <a:pt x="f94" y="f95"/>
                    <a:pt x="f96" y="f97"/>
                  </a:cubicBezTo>
                  <a:cubicBezTo>
                    <a:pt x="f98" y="f99"/>
                    <a:pt x="f100" y="f101"/>
                    <a:pt x="f102" y="f103"/>
                  </a:cubicBezTo>
                  <a:lnTo>
                    <a:pt x="f104" y="f105"/>
                  </a:lnTo>
                  <a:lnTo>
                    <a:pt x="f106" y="f107"/>
                  </a:lnTo>
                  <a:cubicBezTo>
                    <a:pt x="f108" y="f109"/>
                    <a:pt x="f110" y="f111"/>
                    <a:pt x="f112" y="f113"/>
                  </a:cubicBezTo>
                  <a:cubicBezTo>
                    <a:pt x="f114" y="f115"/>
                    <a:pt x="f116" y="f117"/>
                    <a:pt x="f118" y="f119"/>
                  </a:cubicBezTo>
                  <a:cubicBezTo>
                    <a:pt x="f120" y="f121"/>
                    <a:pt x="f122" y="f123"/>
                    <a:pt x="f124" y="f125"/>
                  </a:cubicBezTo>
                  <a:lnTo>
                    <a:pt x="f126" y="f127"/>
                  </a:lnTo>
                  <a:lnTo>
                    <a:pt x="f128" y="f129"/>
                  </a:lnTo>
                  <a:cubicBezTo>
                    <a:pt x="f130" y="f131"/>
                    <a:pt x="f132" y="f133"/>
                    <a:pt x="f134" y="f135"/>
                  </a:cubicBezTo>
                  <a:cubicBezTo>
                    <a:pt x="f136" y="f137"/>
                    <a:pt x="f138" y="f139"/>
                    <a:pt x="f140" y="f141"/>
                  </a:cubicBezTo>
                  <a:cubicBezTo>
                    <a:pt x="f142" y="f143"/>
                    <a:pt x="f144" y="f145"/>
                    <a:pt x="f146" y="f147"/>
                  </a:cubicBezTo>
                  <a:lnTo>
                    <a:pt x="f148" y="f149"/>
                  </a:lnTo>
                  <a:cubicBezTo>
                    <a:pt x="f150" y="f151"/>
                    <a:pt x="f152" y="f153"/>
                    <a:pt x="f154" y="f155"/>
                  </a:cubicBezTo>
                  <a:lnTo>
                    <a:pt x="f156" y="f157"/>
                  </a:lnTo>
                  <a:lnTo>
                    <a:pt x="f158" y="f159"/>
                  </a:lnTo>
                  <a:cubicBezTo>
                    <a:pt x="f160" y="f161"/>
                    <a:pt x="f162" y="f163"/>
                    <a:pt x="f164" y="f165"/>
                  </a:cubicBezTo>
                  <a:lnTo>
                    <a:pt x="f166" y="f167"/>
                  </a:lnTo>
                  <a:lnTo>
                    <a:pt x="f168" y="f169"/>
                  </a:lnTo>
                  <a:lnTo>
                    <a:pt x="f170" y="f171"/>
                  </a:lnTo>
                  <a:cubicBezTo>
                    <a:pt x="f172" y="f173"/>
                    <a:pt x="f174" y="f175"/>
                    <a:pt x="f176" y="f177"/>
                  </a:cubicBezTo>
                  <a:lnTo>
                    <a:pt x="f178" y="f179"/>
                  </a:lnTo>
                  <a:lnTo>
                    <a:pt x="f180" y="f181"/>
                  </a:lnTo>
                  <a:lnTo>
                    <a:pt x="f182" y="f183"/>
                  </a:lnTo>
                  <a:lnTo>
                    <a:pt x="f184" y="f185"/>
                  </a:lnTo>
                  <a:lnTo>
                    <a:pt x="f186" y="f187"/>
                  </a:lnTo>
                  <a:lnTo>
                    <a:pt x="f188" y="f189"/>
                  </a:lnTo>
                  <a:cubicBezTo>
                    <a:pt x="f190" y="f191"/>
                    <a:pt x="f192" y="f193"/>
                    <a:pt x="f194" y="f195"/>
                  </a:cubicBezTo>
                  <a:cubicBezTo>
                    <a:pt x="f196" y="f197"/>
                    <a:pt x="f198" y="f199"/>
                    <a:pt x="f200" y="f201"/>
                  </a:cubicBezTo>
                  <a:lnTo>
                    <a:pt x="f202" y="f203"/>
                  </a:lnTo>
                  <a:cubicBezTo>
                    <a:pt x="f204" y="f205"/>
                    <a:pt x="f206" y="f207"/>
                    <a:pt x="f208" y="f209"/>
                  </a:cubicBezTo>
                  <a:lnTo>
                    <a:pt x="f210" y="f211"/>
                  </a:lnTo>
                  <a:cubicBezTo>
                    <a:pt x="f212" y="f213"/>
                    <a:pt x="f214" y="f215"/>
                    <a:pt x="f216" y="f217"/>
                  </a:cubicBezTo>
                  <a:lnTo>
                    <a:pt x="f218" y="f219"/>
                  </a:lnTo>
                  <a:lnTo>
                    <a:pt x="f220" y="f221"/>
                  </a:lnTo>
                  <a:lnTo>
                    <a:pt x="f222" y="f223"/>
                  </a:lnTo>
                  <a:lnTo>
                    <a:pt x="f224" y="f225"/>
                  </a:lnTo>
                  <a:lnTo>
                    <a:pt x="f226" y="f227"/>
                  </a:lnTo>
                  <a:cubicBezTo>
                    <a:pt x="f228" y="f229"/>
                    <a:pt x="f230" y="f231"/>
                    <a:pt x="f232" y="f233"/>
                  </a:cubicBezTo>
                  <a:lnTo>
                    <a:pt x="f140" y="f234"/>
                  </a:lnTo>
                  <a:cubicBezTo>
                    <a:pt x="f235" y="f236"/>
                    <a:pt x="f237" y="f238"/>
                    <a:pt x="f239" y="f240"/>
                  </a:cubicBezTo>
                  <a:lnTo>
                    <a:pt x="f241" y="f242"/>
                  </a:ln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lnTo>
                    <a:pt x="f281" y="f282"/>
                  </a:lnTo>
                  <a:cubicBezTo>
                    <a:pt x="f283" y="f284"/>
                    <a:pt x="f285" y="f286"/>
                    <a:pt x="f287" y="f288"/>
                  </a:cubicBezTo>
                  <a:cubicBezTo>
                    <a:pt x="f289" y="f290"/>
                    <a:pt x="f291" y="f292"/>
                    <a:pt x="f293" y="f294"/>
                  </a:cubicBezTo>
                  <a:cubicBezTo>
                    <a:pt x="f295" y="f296"/>
                    <a:pt x="f297" y="f298"/>
                    <a:pt x="f299" y="f300"/>
                  </a:cubicBezTo>
                  <a:cubicBezTo>
                    <a:pt x="f301" y="f302"/>
                    <a:pt x="f303" y="f304"/>
                    <a:pt x="f305" y="f306"/>
                  </a:cubicBezTo>
                  <a:cubicBezTo>
                    <a:pt x="f307" y="f308"/>
                    <a:pt x="f309" y="f310"/>
                    <a:pt x="f311" y="f312"/>
                  </a:cubicBezTo>
                  <a:cubicBezTo>
                    <a:pt x="f313" y="f314"/>
                    <a:pt x="f315" y="f316"/>
                    <a:pt x="f317" y="f318"/>
                  </a:cubicBezTo>
                  <a:cubicBezTo>
                    <a:pt x="f319" y="f320"/>
                    <a:pt x="f321" y="f322"/>
                    <a:pt x="f323" y="f324"/>
                  </a:cubicBezTo>
                  <a:lnTo>
                    <a:pt x="f325" y="f326"/>
                  </a:lnTo>
                  <a:lnTo>
                    <a:pt x="f327" y="f328"/>
                  </a:lnTo>
                  <a:cubicBezTo>
                    <a:pt x="f329" y="f330"/>
                    <a:pt x="f331" y="f332"/>
                    <a:pt x="f333" y="f334"/>
                  </a:cubicBezTo>
                  <a:cubicBezTo>
                    <a:pt x="f335" y="f336"/>
                    <a:pt x="f337" y="f338"/>
                    <a:pt x="f339" y="f340"/>
                  </a:cubicBezTo>
                  <a:cubicBezTo>
                    <a:pt x="f341" y="f342"/>
                    <a:pt x="f343" y="f344"/>
                    <a:pt x="f345" y="f346"/>
                  </a:cubicBezTo>
                  <a:lnTo>
                    <a:pt x="f347" y="f348"/>
                  </a:lnTo>
                  <a:lnTo>
                    <a:pt x="f349" y="f350"/>
                  </a:lnTo>
                  <a:lnTo>
                    <a:pt x="f351" y="f352"/>
                  </a:lnTo>
                  <a:cubicBezTo>
                    <a:pt x="f353" y="f354"/>
                    <a:pt x="f355" y="f356"/>
                    <a:pt x="f357" y="f358"/>
                  </a:cubicBezTo>
                  <a:lnTo>
                    <a:pt x="f359" y="f360"/>
                  </a:lnTo>
                  <a:cubicBezTo>
                    <a:pt x="f361" y="f362"/>
                    <a:pt x="f363" y="f364"/>
                    <a:pt x="f365" y="f366"/>
                  </a:cubicBezTo>
                  <a:lnTo>
                    <a:pt x="f367" y="f368"/>
                  </a:lnTo>
                  <a:lnTo>
                    <a:pt x="f369" y="f7"/>
                  </a:lnTo>
                  <a:lnTo>
                    <a:pt x="f370" y="f7"/>
                  </a:lnTo>
                  <a:lnTo>
                    <a:pt x="f371" y="f372"/>
                  </a:lnTo>
                  <a:cubicBezTo>
                    <a:pt x="f373" y="f374"/>
                    <a:pt x="f375" y="f376"/>
                    <a:pt x="f377" y="f378"/>
                  </a:cubicBezTo>
                  <a:lnTo>
                    <a:pt x="f379" y="f380"/>
                  </a:lnTo>
                  <a:lnTo>
                    <a:pt x="f381" y="f382"/>
                  </a:lnTo>
                  <a:cubicBezTo>
                    <a:pt x="f383" y="f384"/>
                    <a:pt x="f385" y="f386"/>
                    <a:pt x="f387" y="f388"/>
                  </a:cubicBezTo>
                  <a:lnTo>
                    <a:pt x="f389" y="f390"/>
                  </a:lnTo>
                  <a:cubicBezTo>
                    <a:pt x="f391" y="f392"/>
                    <a:pt x="f393" y="f394"/>
                    <a:pt x="f395" y="f396"/>
                  </a:cubicBezTo>
                  <a:lnTo>
                    <a:pt x="f397" y="f398"/>
                  </a:lnTo>
                  <a:lnTo>
                    <a:pt x="f399" y="f400"/>
                  </a:lnTo>
                  <a:cubicBezTo>
                    <a:pt x="f401" y="f402"/>
                    <a:pt x="f403" y="f404"/>
                    <a:pt x="f405" y="f406"/>
                  </a:cubicBezTo>
                  <a:cubicBezTo>
                    <a:pt x="f407" y="f408"/>
                    <a:pt x="f409" y="f410"/>
                    <a:pt x="f411" y="f412"/>
                  </a:cubicBezTo>
                  <a:cubicBezTo>
                    <a:pt x="f413" y="f414"/>
                    <a:pt x="f415" y="f416"/>
                    <a:pt x="f417" y="f418"/>
                  </a:cubicBezTo>
                  <a:cubicBezTo>
                    <a:pt x="f419" y="f420"/>
                    <a:pt x="f421" y="f422"/>
                    <a:pt x="f423" y="f424"/>
                  </a:cubicBezTo>
                  <a:lnTo>
                    <a:pt x="f425" y="f426"/>
                  </a:lnTo>
                  <a:lnTo>
                    <a:pt x="f427" y="f428"/>
                  </a:lnTo>
                  <a:cubicBezTo>
                    <a:pt x="f429" y="f430"/>
                    <a:pt x="f431" y="f432"/>
                    <a:pt x="f433" y="f434"/>
                  </a:cubicBezTo>
                  <a:cubicBezTo>
                    <a:pt x="f435" y="f436"/>
                    <a:pt x="f437" y="f438"/>
                    <a:pt x="f439" y="f440"/>
                  </a:cubicBezTo>
                  <a:cubicBezTo>
                    <a:pt x="f441" y="f442"/>
                    <a:pt x="f443" y="f444"/>
                    <a:pt x="f445" y="f446"/>
                  </a:cubicBezTo>
                  <a:cubicBezTo>
                    <a:pt x="f447" y="f448"/>
                    <a:pt x="f449" y="f450"/>
                    <a:pt x="f451" y="f452"/>
                  </a:cubicBezTo>
                  <a:cubicBezTo>
                    <a:pt x="f453" y="f454"/>
                    <a:pt x="f455" y="f456"/>
                    <a:pt x="f457" y="f458"/>
                  </a:cubicBezTo>
                  <a:cubicBezTo>
                    <a:pt x="f459" y="f460"/>
                    <a:pt x="f461" y="f462"/>
                    <a:pt x="f463" y="f464"/>
                  </a:cubicBezTo>
                  <a:cubicBezTo>
                    <a:pt x="f465" y="f466"/>
                    <a:pt x="f467" y="f468"/>
                    <a:pt x="f469" y="f470"/>
                  </a:cubicBezTo>
                  <a:lnTo>
                    <a:pt x="f471" y="f472"/>
                  </a:lnTo>
                  <a:lnTo>
                    <a:pt x="f473" y="f474"/>
                  </a:lnTo>
                  <a:cubicBezTo>
                    <a:pt x="f475" y="f476"/>
                    <a:pt x="f477" y="f478"/>
                    <a:pt x="f479" y="f480"/>
                  </a:cubicBezTo>
                  <a:cubicBezTo>
                    <a:pt x="f481" y="f482"/>
                    <a:pt x="f483" y="f484"/>
                    <a:pt x="f485" y="f486"/>
                  </a:cubicBezTo>
                  <a:cubicBezTo>
                    <a:pt x="f487" y="f488"/>
                    <a:pt x="f489" y="f490"/>
                    <a:pt x="f491" y="f492"/>
                  </a:cubicBezTo>
                  <a:cubicBezTo>
                    <a:pt x="f493" y="f494"/>
                    <a:pt x="f495" y="f496"/>
                    <a:pt x="f497" y="f498"/>
                  </a:cubicBezTo>
                  <a:cubicBezTo>
                    <a:pt x="f499" y="f500"/>
                    <a:pt x="f501" y="f502"/>
                    <a:pt x="f503" y="f504"/>
                  </a:cubicBezTo>
                  <a:cubicBezTo>
                    <a:pt x="f505" y="f506"/>
                    <a:pt x="f507" y="f508"/>
                    <a:pt x="f509" y="f510"/>
                  </a:cubicBezTo>
                  <a:lnTo>
                    <a:pt x="f511" y="f512"/>
                  </a:lnTo>
                  <a:lnTo>
                    <a:pt x="f513" y="f514"/>
                  </a:lnTo>
                  <a:lnTo>
                    <a:pt x="f515" y="f516"/>
                  </a:lnTo>
                  <a:lnTo>
                    <a:pt x="f517" y="f518"/>
                  </a:lnTo>
                  <a:lnTo>
                    <a:pt x="f519" y="f520"/>
                  </a:lnTo>
                  <a:lnTo>
                    <a:pt x="f521" y="f522"/>
                  </a:lnTo>
                  <a:lnTo>
                    <a:pt x="f523" y="f524"/>
                  </a:lnTo>
                  <a:lnTo>
                    <a:pt x="f525" y="f526"/>
                  </a:lnTo>
                  <a:lnTo>
                    <a:pt x="f527" y="f528"/>
                  </a:lnTo>
                  <a:cubicBezTo>
                    <a:pt x="f529" y="f530"/>
                    <a:pt x="f531" y="f532"/>
                    <a:pt x="f533" y="f534"/>
                  </a:cubicBezTo>
                  <a:lnTo>
                    <a:pt x="f535" y="f536"/>
                  </a:lnTo>
                  <a:cubicBezTo>
                    <a:pt x="f537" y="f538"/>
                    <a:pt x="f539" y="f540"/>
                    <a:pt x="f541" y="f542"/>
                  </a:cubicBezTo>
                  <a:lnTo>
                    <a:pt x="f543" y="f544"/>
                  </a:lnTo>
                  <a:cubicBezTo>
                    <a:pt x="f545" y="f546"/>
                    <a:pt x="f547" y="f548"/>
                    <a:pt x="f549" y="f550"/>
                  </a:cubicBezTo>
                  <a:cubicBezTo>
                    <a:pt x="f551" y="f552"/>
                    <a:pt x="f553" y="f554"/>
                    <a:pt x="f555" y="f556"/>
                  </a:cubicBezTo>
                  <a:lnTo>
                    <a:pt x="f557" y="f558"/>
                  </a:lnTo>
                  <a:lnTo>
                    <a:pt x="f559" y="f560"/>
                  </a:lnTo>
                  <a:lnTo>
                    <a:pt x="f561" y="f562"/>
                  </a:lnTo>
                  <a:lnTo>
                    <a:pt x="f563" y="f564"/>
                  </a:lnTo>
                  <a:lnTo>
                    <a:pt x="f565" y="f566"/>
                  </a:lnTo>
                  <a:cubicBezTo>
                    <a:pt x="f567" y="f568"/>
                    <a:pt x="f569" y="f570"/>
                    <a:pt x="f571" y="f572"/>
                  </a:cubicBezTo>
                  <a:lnTo>
                    <a:pt x="f573" y="f574"/>
                  </a:lnTo>
                  <a:lnTo>
                    <a:pt x="f575" y="f576"/>
                  </a:lnTo>
                  <a:lnTo>
                    <a:pt x="f577" y="f578"/>
                  </a:lnTo>
                  <a:lnTo>
                    <a:pt x="f579" y="f580"/>
                  </a:lnTo>
                  <a:lnTo>
                    <a:pt x="f581" y="f582"/>
                  </a:lnTo>
                  <a:lnTo>
                    <a:pt x="f583" y="f584"/>
                  </a:lnTo>
                  <a:cubicBezTo>
                    <a:pt x="f585" y="f586"/>
                    <a:pt x="f587" y="f588"/>
                    <a:pt x="f589" y="f590"/>
                  </a:cubicBezTo>
                  <a:lnTo>
                    <a:pt x="f591" y="f592"/>
                  </a:lnTo>
                  <a:cubicBezTo>
                    <a:pt x="f593" y="f594"/>
                    <a:pt x="f595" y="f596"/>
                    <a:pt x="f597" y="f598"/>
                  </a:cubicBezTo>
                  <a:cubicBezTo>
                    <a:pt x="f599" y="f600"/>
                    <a:pt x="f601" y="f602"/>
                    <a:pt x="f603" y="f604"/>
                  </a:cubicBezTo>
                  <a:cubicBezTo>
                    <a:pt x="f605" y="f606"/>
                    <a:pt x="f607" y="f608"/>
                    <a:pt x="f609" y="f610"/>
                  </a:cubicBezTo>
                  <a:lnTo>
                    <a:pt x="f611" y="f612"/>
                  </a:lnTo>
                  <a:lnTo>
                    <a:pt x="f613" y="f614"/>
                  </a:lnTo>
                  <a:cubicBezTo>
                    <a:pt x="f615" y="f616"/>
                    <a:pt x="f617" y="f618"/>
                    <a:pt x="f619" y="f620"/>
                  </a:cubicBezTo>
                  <a:cubicBezTo>
                    <a:pt x="f621" y="f622"/>
                    <a:pt x="f623" y="f624"/>
                    <a:pt x="f625" y="f626"/>
                  </a:cubicBezTo>
                  <a:cubicBezTo>
                    <a:pt x="f627" y="f628"/>
                    <a:pt x="f629" y="f630"/>
                    <a:pt x="f631" y="f632"/>
                  </a:cubicBezTo>
                  <a:lnTo>
                    <a:pt x="f633" y="f634"/>
                  </a:lnTo>
                  <a:lnTo>
                    <a:pt x="f635" y="f636"/>
                  </a:lnTo>
                  <a:cubicBezTo>
                    <a:pt x="f637" y="f638"/>
                    <a:pt x="f639" y="f640"/>
                    <a:pt x="f641" y="f642"/>
                  </a:cubicBezTo>
                  <a:cubicBezTo>
                    <a:pt x="f643" y="f644"/>
                    <a:pt x="f645" y="f646"/>
                    <a:pt x="f647" y="f648"/>
                  </a:cubicBezTo>
                  <a:lnTo>
                    <a:pt x="f649" y="f650"/>
                  </a:lnTo>
                  <a:lnTo>
                    <a:pt x="f651" y="f652"/>
                  </a:lnTo>
                  <a:cubicBezTo>
                    <a:pt x="f653" y="f654"/>
                    <a:pt x="f655" y="f656"/>
                    <a:pt x="f657" y="f658"/>
                  </a:cubicBezTo>
                  <a:cubicBezTo>
                    <a:pt x="f659" y="f660"/>
                    <a:pt x="f661" y="f662"/>
                    <a:pt x="f663" y="f664"/>
                  </a:cubicBezTo>
                  <a:lnTo>
                    <a:pt x="f665" y="f666"/>
                  </a:lnTo>
                  <a:lnTo>
                    <a:pt x="f667" y="f668"/>
                  </a:lnTo>
                  <a:cubicBezTo>
                    <a:pt x="f669" y="f670"/>
                    <a:pt x="f671" y="f672"/>
                    <a:pt x="f673" y="f674"/>
                  </a:cubicBezTo>
                  <a:cubicBezTo>
                    <a:pt x="f675" y="f676"/>
                    <a:pt x="f677" y="f678"/>
                    <a:pt x="f679" y="f680"/>
                  </a:cubicBezTo>
                  <a:lnTo>
                    <a:pt x="f681" y="f682"/>
                  </a:lnTo>
                  <a:lnTo>
                    <a:pt x="f683" y="f684"/>
                  </a:lnTo>
                  <a:lnTo>
                    <a:pt x="f685" y="f686"/>
                  </a:lnTo>
                  <a:cubicBezTo>
                    <a:pt x="f687" y="f688"/>
                    <a:pt x="f689" y="f690"/>
                    <a:pt x="f691" y="f692"/>
                  </a:cubicBezTo>
                  <a:cubicBezTo>
                    <a:pt x="f693" y="f694"/>
                    <a:pt x="f695" y="f696"/>
                    <a:pt x="f697" y="f698"/>
                  </a:cubicBezTo>
                  <a:lnTo>
                    <a:pt x="f699" y="f700"/>
                  </a:lnTo>
                  <a:lnTo>
                    <a:pt x="f701" y="f702"/>
                  </a:lnTo>
                  <a:cubicBezTo>
                    <a:pt x="f703" y="f704"/>
                    <a:pt x="f705" y="f706"/>
                    <a:pt x="f707" y="f708"/>
                  </a:cubicBezTo>
                  <a:cubicBezTo>
                    <a:pt x="f709" y="f710"/>
                    <a:pt x="f711" y="f712"/>
                    <a:pt x="f713" y="f714"/>
                  </a:cubicBezTo>
                  <a:cubicBezTo>
                    <a:pt x="f715" y="f716"/>
                    <a:pt x="f717" y="f718"/>
                    <a:pt x="f719" y="f720"/>
                  </a:cubicBezTo>
                  <a:close/>
                  <a:moveTo>
                    <a:pt x="f721" y="f5"/>
                  </a:moveTo>
                  <a:lnTo>
                    <a:pt x="f722" y="f5"/>
                  </a:lnTo>
                  <a:lnTo>
                    <a:pt x="f723" y="f724"/>
                  </a:lnTo>
                  <a:cubicBezTo>
                    <a:pt x="f725" y="f726"/>
                    <a:pt x="f727" y="f728"/>
                    <a:pt x="f729" y="f730"/>
                  </a:cubicBezTo>
                  <a:cubicBezTo>
                    <a:pt x="f731" y="f732"/>
                    <a:pt x="f733" y="f734"/>
                    <a:pt x="f735" y="f736"/>
                  </a:cubicBezTo>
                  <a:cubicBezTo>
                    <a:pt x="f737" y="f738"/>
                    <a:pt x="f739" y="f740"/>
                    <a:pt x="f741" y="f742"/>
                  </a:cubicBezTo>
                  <a:cubicBezTo>
                    <a:pt x="f743" y="f744"/>
                    <a:pt x="f745" y="f746"/>
                    <a:pt x="f747" y="f748"/>
                  </a:cubicBezTo>
                  <a:cubicBezTo>
                    <a:pt x="f749" y="f750"/>
                    <a:pt x="f751" y="f752"/>
                    <a:pt x="f753" y="f754"/>
                  </a:cubicBezTo>
                  <a:cubicBezTo>
                    <a:pt x="f755" y="f756"/>
                    <a:pt x="f757" y="f758"/>
                    <a:pt x="f759" y="f760"/>
                  </a:cubicBezTo>
                  <a:cubicBezTo>
                    <a:pt x="f761" y="f762"/>
                    <a:pt x="f763" y="f764"/>
                    <a:pt x="f765" y="f766"/>
                  </a:cubicBezTo>
                  <a:cubicBezTo>
                    <a:pt x="f767" y="f768"/>
                    <a:pt x="f769" y="f770"/>
                    <a:pt x="f771" y="f772"/>
                  </a:cubicBezTo>
                  <a:cubicBezTo>
                    <a:pt x="f773" y="f774"/>
                    <a:pt x="f775" y="f776"/>
                    <a:pt x="f777" y="f778"/>
                  </a:cubicBezTo>
                  <a:cubicBezTo>
                    <a:pt x="f779" y="f780"/>
                    <a:pt x="f781" y="f782"/>
                    <a:pt x="f783" y="f784"/>
                  </a:cubicBezTo>
                  <a:cubicBezTo>
                    <a:pt x="f785" y="f786"/>
                    <a:pt x="f787" y="f788"/>
                    <a:pt x="f789" y="f790"/>
                  </a:cubicBezTo>
                  <a:cubicBezTo>
                    <a:pt x="f791" y="f792"/>
                    <a:pt x="f793" y="f794"/>
                    <a:pt x="f795" y="f796"/>
                  </a:cubicBezTo>
                  <a:cubicBezTo>
                    <a:pt x="f797" y="f798"/>
                    <a:pt x="f799" y="f800"/>
                    <a:pt x="f801" y="f802"/>
                  </a:cubicBezTo>
                  <a:cubicBezTo>
                    <a:pt x="f803" y="f804"/>
                    <a:pt x="f805" y="f806"/>
                    <a:pt x="f807" y="f808"/>
                  </a:cubicBezTo>
                  <a:cubicBezTo>
                    <a:pt x="f809" y="f810"/>
                    <a:pt x="f811" y="f812"/>
                    <a:pt x="f813" y="f814"/>
                  </a:cubicBezTo>
                  <a:cubicBezTo>
                    <a:pt x="f815" y="f816"/>
                    <a:pt x="f817" y="f818"/>
                    <a:pt x="f819" y="f820"/>
                  </a:cubicBezTo>
                  <a:lnTo>
                    <a:pt x="f821" y="f7"/>
                  </a:lnTo>
                  <a:lnTo>
                    <a:pt x="f822" y="f7"/>
                  </a:lnTo>
                  <a:lnTo>
                    <a:pt x="f823" y="f824"/>
                  </a:lnTo>
                  <a:cubicBezTo>
                    <a:pt x="f825" y="f826"/>
                    <a:pt x="f827" y="f828"/>
                    <a:pt x="f829" y="f830"/>
                  </a:cubicBezTo>
                  <a:cubicBezTo>
                    <a:pt x="f831" y="f832"/>
                    <a:pt x="f833" y="f834"/>
                    <a:pt x="f835" y="f836"/>
                  </a:cubicBezTo>
                  <a:cubicBezTo>
                    <a:pt x="f837" y="f838"/>
                    <a:pt x="f839" y="f840"/>
                    <a:pt x="f841" y="f842"/>
                  </a:cubicBezTo>
                  <a:cubicBezTo>
                    <a:pt x="f843" y="f844"/>
                    <a:pt x="f845" y="f846"/>
                    <a:pt x="f847" y="f848"/>
                  </a:cubicBezTo>
                  <a:cubicBezTo>
                    <a:pt x="f849" y="f850"/>
                    <a:pt x="f851" y="f852"/>
                    <a:pt x="f853" y="f854"/>
                  </a:cubicBezTo>
                  <a:cubicBezTo>
                    <a:pt x="f855" y="f856"/>
                    <a:pt x="f857" y="f858"/>
                    <a:pt x="f859" y="f860"/>
                  </a:cubicBezTo>
                  <a:cubicBezTo>
                    <a:pt x="f861" y="f862"/>
                    <a:pt x="f863" y="f864"/>
                    <a:pt x="f865" y="f866"/>
                  </a:cubicBezTo>
                  <a:cubicBezTo>
                    <a:pt x="f867" y="f868"/>
                    <a:pt x="f869" y="f870"/>
                    <a:pt x="f871" y="f872"/>
                  </a:cubicBezTo>
                  <a:cubicBezTo>
                    <a:pt x="f873" y="f874"/>
                    <a:pt x="f875" y="f876"/>
                    <a:pt x="f877" y="f878"/>
                  </a:cubicBezTo>
                  <a:cubicBezTo>
                    <a:pt x="f879" y="f880"/>
                    <a:pt x="f881" y="f882"/>
                    <a:pt x="f883" y="f884"/>
                  </a:cubicBezTo>
                  <a:cubicBezTo>
                    <a:pt x="f885" y="f886"/>
                    <a:pt x="f887" y="f888"/>
                    <a:pt x="f889" y="f890"/>
                  </a:cubicBezTo>
                  <a:cubicBezTo>
                    <a:pt x="f891" y="f892"/>
                    <a:pt x="f893" y="f894"/>
                    <a:pt x="f895" y="f896"/>
                  </a:cubicBezTo>
                  <a:cubicBezTo>
                    <a:pt x="f897" y="f898"/>
                    <a:pt x="f899" y="f900"/>
                    <a:pt x="f901" y="f902"/>
                  </a:cubicBezTo>
                  <a:cubicBezTo>
                    <a:pt x="f903" y="f904"/>
                    <a:pt x="f905" y="f906"/>
                    <a:pt x="f907" y="f908"/>
                  </a:cubicBezTo>
                  <a:cubicBezTo>
                    <a:pt x="f909" y="f910"/>
                    <a:pt x="f911" y="f912"/>
                    <a:pt x="f913" y="f914"/>
                  </a:cubicBezTo>
                  <a:cubicBezTo>
                    <a:pt x="f915" y="f916"/>
                    <a:pt x="f917" y="f918"/>
                    <a:pt x="f919" y="f920"/>
                  </a:cubicBezTo>
                  <a:cubicBezTo>
                    <a:pt x="f921" y="f922"/>
                    <a:pt x="f923" y="f924"/>
                    <a:pt x="f925" y="f926"/>
                  </a:cubicBezTo>
                  <a:cubicBezTo>
                    <a:pt x="f927" y="f928"/>
                    <a:pt x="f929" y="f930"/>
                    <a:pt x="f931" y="f932"/>
                  </a:cubicBezTo>
                  <a:cubicBezTo>
                    <a:pt x="f933" y="f934"/>
                    <a:pt x="f935" y="f936"/>
                    <a:pt x="f937" y="f938"/>
                  </a:cubicBezTo>
                  <a:close/>
                </a:path>
              </a:pathLst>
            </a:custGeom>
            <a:solidFill>
              <a:srgbClr val="FFFFFF">
                <a:alpha val="2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1" name="Freeform: Shape 18">
              <a:extLst>
                <a:ext uri="{FF2B5EF4-FFF2-40B4-BE49-F238E27FC236}">
                  <a16:creationId xmlns:a16="http://schemas.microsoft.com/office/drawing/2014/main" id="{385A9088-5D4D-494B-91A5-D8FCA6EB13FE}"/>
                </a:ext>
              </a:extLst>
            </p:cNvPr>
            <p:cNvSpPr/>
            <p:nvPr/>
          </p:nvSpPr>
          <p:spPr>
            <a:xfrm>
              <a:off x="1308323" y="3986"/>
              <a:ext cx="9767849" cy="6858000"/>
            </a:xfrm>
            <a:custGeom>
              <a:avLst/>
              <a:gdLst>
                <a:gd name="f0" fmla="val 10800000"/>
                <a:gd name="f1" fmla="val 5400000"/>
                <a:gd name="f2" fmla="val 180"/>
                <a:gd name="f3" fmla="val w"/>
                <a:gd name="f4" fmla="val h"/>
                <a:gd name="f5" fmla="val 0"/>
                <a:gd name="f6" fmla="val 9767847"/>
                <a:gd name="f7" fmla="val 6858000"/>
                <a:gd name="f8" fmla="val 7151367"/>
                <a:gd name="f9" fmla="val 7881247"/>
                <a:gd name="f10" fmla="val 7990553"/>
                <a:gd name="f11" fmla="val 81317"/>
                <a:gd name="f12" fmla="val 9075991"/>
                <a:gd name="f13" fmla="val 929334"/>
                <a:gd name="f14" fmla="val 2212695"/>
                <a:gd name="f15" fmla="val 3649031"/>
                <a:gd name="f16" fmla="val 4766182"/>
                <a:gd name="f17" fmla="val 9349317"/>
                <a:gd name="f18" fmla="val 5790792"/>
                <a:gd name="f19" fmla="val 8652597"/>
                <a:gd name="f20" fmla="val 6590005"/>
                <a:gd name="f21" fmla="val 8395306"/>
                <a:gd name="f22" fmla="val 6762603"/>
                <a:gd name="f23" fmla="val 6765962"/>
                <a:gd name="f24" fmla="val 6854844"/>
                <a:gd name="f25" fmla="val 6779036"/>
                <a:gd name="f26" fmla="val 6842703"/>
                <a:gd name="f27" fmla="val 6791663"/>
                <a:gd name="f28" fmla="val 6829621"/>
                <a:gd name="f29" fmla="val 6804586"/>
                <a:gd name="f30" fmla="val 6817103"/>
                <a:gd name="f31" fmla="val 6881735"/>
                <a:gd name="f32" fmla="val 6741197"/>
                <a:gd name="f33" fmla="val 6907435"/>
                <a:gd name="f34" fmla="val 6715881"/>
                <a:gd name="f35" fmla="val 6933134"/>
                <a:gd name="f36" fmla="val 6690798"/>
                <a:gd name="f37" fmla="val 6958883"/>
                <a:gd name="f38" fmla="val 6664822"/>
                <a:gd name="f39" fmla="val 7267925"/>
                <a:gd name="f40" fmla="val 6355694"/>
                <a:gd name="f41" fmla="val 7424360"/>
                <a:gd name="f42" fmla="val 6200685"/>
                <a:gd name="f43" fmla="val 7450754"/>
                <a:gd name="f44" fmla="val 6174802"/>
                <a:gd name="f45" fmla="val 7477598"/>
                <a:gd name="f46" fmla="val 6148731"/>
                <a:gd name="f47" fmla="val 7504938"/>
                <a:gd name="f48" fmla="val 6122708"/>
                <a:gd name="f49" fmla="val 7546396"/>
                <a:gd name="f50" fmla="val 6083697"/>
                <a:gd name="f51" fmla="val 7560264"/>
                <a:gd name="f52" fmla="val 6070803"/>
                <a:gd name="f53" fmla="val 7574780"/>
                <a:gd name="f54" fmla="val 6057532"/>
                <a:gd name="f55" fmla="val 7588002"/>
                <a:gd name="f56" fmla="val 6045532"/>
                <a:gd name="f57" fmla="val 7631000"/>
                <a:gd name="f58" fmla="val 6006709"/>
                <a:gd name="f59" fmla="val 7675440"/>
                <a:gd name="f60" fmla="val 5968309"/>
                <a:gd name="f61" fmla="val 7690404"/>
                <a:gd name="f62" fmla="val 5955698"/>
                <a:gd name="f63" fmla="val 7705564"/>
                <a:gd name="f64" fmla="val 5943321"/>
                <a:gd name="f65" fmla="val 7720626"/>
                <a:gd name="f66" fmla="val 5930851"/>
                <a:gd name="f67" fmla="val 7735738"/>
                <a:gd name="f68" fmla="val 5918427"/>
                <a:gd name="f69" fmla="val 7751197"/>
                <a:gd name="f70" fmla="val 5906521"/>
                <a:gd name="f71" fmla="val 7766458"/>
                <a:gd name="f72" fmla="val 5894334"/>
                <a:gd name="f73" fmla="val 7827949"/>
                <a:gd name="f74" fmla="val 5846192"/>
                <a:gd name="f75" fmla="val 7890979"/>
                <a:gd name="f76" fmla="val 5800499"/>
                <a:gd name="f77" fmla="val 7955254"/>
                <a:gd name="f78" fmla="val 5756828"/>
                <a:gd name="f79" fmla="val 8083800"/>
                <a:gd name="f80" fmla="val 5669534"/>
                <a:gd name="f81" fmla="val 8216872"/>
                <a:gd name="f82" fmla="val 5590336"/>
                <a:gd name="f83" fmla="val 8352678"/>
                <a:gd name="f84" fmla="val 5517630"/>
                <a:gd name="f85" fmla="val 8451350"/>
                <a:gd name="f86" fmla="val 5465254"/>
                <a:gd name="f87" fmla="val 8548532"/>
                <a:gd name="f88" fmla="val 5413395"/>
                <a:gd name="f89" fmla="val 8612110"/>
                <a:gd name="f90" fmla="val 5379090"/>
                <a:gd name="f91" fmla="val 8673251"/>
                <a:gd name="f92" fmla="val 5345208"/>
                <a:gd name="f93" fmla="val 8729473"/>
                <a:gd name="f94" fmla="val 5309961"/>
                <a:gd name="f95" fmla="val 8743591"/>
                <a:gd name="f96" fmla="val 5301115"/>
                <a:gd name="f97" fmla="val 8757161"/>
                <a:gd name="f98" fmla="val 5292361"/>
                <a:gd name="f99" fmla="val 8770781"/>
                <a:gd name="f100" fmla="val 5283232"/>
                <a:gd name="f101" fmla="val 8777591"/>
                <a:gd name="f102" fmla="val 5278667"/>
                <a:gd name="f103" fmla="val 8784451"/>
                <a:gd name="f104" fmla="val 5274103"/>
                <a:gd name="f105" fmla="val 8790964"/>
                <a:gd name="f106" fmla="val 5269492"/>
                <a:gd name="f107" fmla="val 8797574"/>
                <a:gd name="f108" fmla="val 5264879"/>
                <a:gd name="f109" fmla="val 8804235"/>
                <a:gd name="f110" fmla="val 5260314"/>
                <a:gd name="f111" fmla="val 8810499"/>
                <a:gd name="f112" fmla="val 5255703"/>
                <a:gd name="f113" fmla="val 8835999"/>
                <a:gd name="f114" fmla="val 5237303"/>
                <a:gd name="f115" fmla="val 8860407"/>
                <a:gd name="f116" fmla="val 5218291"/>
                <a:gd name="f117" fmla="val 8883571"/>
                <a:gd name="f118" fmla="val 5198479"/>
                <a:gd name="f119" fmla="val 8929900"/>
                <a:gd name="f120" fmla="val 5158856"/>
                <a:gd name="f121" fmla="val 8971258"/>
                <a:gd name="f122" fmla="val 5116315"/>
                <a:gd name="f123" fmla="val 9006651"/>
                <a:gd name="f124" fmla="val 5070527"/>
                <a:gd name="f125" fmla="val 9015351"/>
                <a:gd name="f126" fmla="val 5059328"/>
                <a:gd name="f127" fmla="val 9024398"/>
                <a:gd name="f128" fmla="val 5046857"/>
                <a:gd name="f129" fmla="val 9033494"/>
                <a:gd name="f130" fmla="val 5034105"/>
                <a:gd name="f131" fmla="val 9040305"/>
                <a:gd name="f132" fmla="val 5024551"/>
                <a:gd name="f133" fmla="val 9046568"/>
                <a:gd name="f134" fmla="val 5015281"/>
                <a:gd name="f135" fmla="val 9050743"/>
                <a:gd name="f136" fmla="val 5009163"/>
                <a:gd name="f137" fmla="val 9054819"/>
                <a:gd name="f138" fmla="val 5002952"/>
                <a:gd name="f139" fmla="val 9058846"/>
                <a:gd name="f140" fmla="val 4996645"/>
                <a:gd name="f141" fmla="val 9075002"/>
                <a:gd name="f142" fmla="val 4971517"/>
                <a:gd name="f143" fmla="val 9090212"/>
                <a:gd name="f144" fmla="val 4945305"/>
                <a:gd name="f145" fmla="val 9104529"/>
                <a:gd name="f146" fmla="val 4918105"/>
                <a:gd name="f147" fmla="val 9133211"/>
                <a:gd name="f148" fmla="val 4863752"/>
                <a:gd name="f149" fmla="val 9158313"/>
                <a:gd name="f150" fmla="val 4805447"/>
                <a:gd name="f151" fmla="val 9181081"/>
                <a:gd name="f152" fmla="val 4744694"/>
                <a:gd name="f153" fmla="val 9203748"/>
                <a:gd name="f154" fmla="val 4684178"/>
                <a:gd name="f155" fmla="val 9223383"/>
                <a:gd name="f156" fmla="val 4621778"/>
                <a:gd name="f157" fmla="val 9240731"/>
                <a:gd name="f158" fmla="val 4557872"/>
                <a:gd name="f159" fmla="val 9249481"/>
                <a:gd name="f160" fmla="val 4525966"/>
                <a:gd name="f161" fmla="val 9257682"/>
                <a:gd name="f162" fmla="val 4493684"/>
                <a:gd name="f163" fmla="val 9265388"/>
                <a:gd name="f164" fmla="val 4461073"/>
                <a:gd name="f165" fmla="val 9269215"/>
                <a:gd name="f166" fmla="val 4444744"/>
                <a:gd name="f167" fmla="val 9272943"/>
                <a:gd name="f168" fmla="val 4428367"/>
                <a:gd name="f169" fmla="val 9276571"/>
                <a:gd name="f170" fmla="val 4411943"/>
                <a:gd name="f171" fmla="val 9281841"/>
                <a:gd name="f172" fmla="val 4387379"/>
                <a:gd name="f173" fmla="val 9286513"/>
                <a:gd name="f174" fmla="val 4364838"/>
                <a:gd name="f175" fmla="val 9296754"/>
                <a:gd name="f176" fmla="val 4312038"/>
                <a:gd name="f177" fmla="val 9301029"/>
                <a:gd name="f178" fmla="val 4289074"/>
                <a:gd name="f179" fmla="val 9302818"/>
                <a:gd name="f180" fmla="val 4278581"/>
                <a:gd name="f181" fmla="val 9304658"/>
                <a:gd name="f182" fmla="val 4266816"/>
                <a:gd name="f183" fmla="val 9312810"/>
                <a:gd name="f184" fmla="val 4215945"/>
                <a:gd name="f185" fmla="val 9316887"/>
                <a:gd name="f186" fmla="val 4190486"/>
                <a:gd name="f187" fmla="val 9318923"/>
                <a:gd name="f188" fmla="val 4177780"/>
                <a:gd name="f189" fmla="val 9319570"/>
                <a:gd name="f190" fmla="val 4173546"/>
                <a:gd name="f191" fmla="val 9319969"/>
                <a:gd name="f192" fmla="val 4169169"/>
                <a:gd name="f193" fmla="val 9320515"/>
                <a:gd name="f194" fmla="val 4164886"/>
                <a:gd name="f195" fmla="val 9332445"/>
                <a:gd name="f196" fmla="val 4064981"/>
                <a:gd name="f197" fmla="val 9333836"/>
                <a:gd name="f198" fmla="val 4052370"/>
                <a:gd name="f199" fmla="val 9334880"/>
                <a:gd name="f200" fmla="val 4036888"/>
                <a:gd name="f201" fmla="val 9336173"/>
                <a:gd name="f202" fmla="val 4018676"/>
                <a:gd name="f203" fmla="val 9340199"/>
                <a:gd name="f204" fmla="val 3965171"/>
                <a:gd name="f205" fmla="val 9345071"/>
                <a:gd name="f206" fmla="val 3899806"/>
                <a:gd name="f207" fmla="val 9347358"/>
                <a:gd name="f208" fmla="val 3832983"/>
                <a:gd name="f209" fmla="val 9347557"/>
                <a:gd name="f210" fmla="val 3765972"/>
                <a:gd name="f211" fmla="val 9347656"/>
                <a:gd name="f212" fmla="val 3732420"/>
                <a:gd name="f213" fmla="val 9347209"/>
                <a:gd name="f214" fmla="val 3698773"/>
                <a:gd name="f215" fmla="val 9346364"/>
                <a:gd name="f216" fmla="val 3664938"/>
                <a:gd name="f217" fmla="val 9344921"/>
                <a:gd name="f218" fmla="val 3615243"/>
                <a:gd name="f219" fmla="val 9344524"/>
                <a:gd name="f220" fmla="val 3603526"/>
                <a:gd name="f221" fmla="val 9343728"/>
                <a:gd name="f222" fmla="val 3590774"/>
                <a:gd name="f223" fmla="val 9342188"/>
                <a:gd name="f224" fmla="val 3565268"/>
                <a:gd name="f225" fmla="val 9339056"/>
                <a:gd name="f226" fmla="val 3514256"/>
                <a:gd name="f227" fmla="val 9337914"/>
                <a:gd name="f228" fmla="val 3497221"/>
                <a:gd name="f229" fmla="val 9335874"/>
                <a:gd name="f230" fmla="val 3480138"/>
                <a:gd name="f231" fmla="val 9334334"/>
                <a:gd name="f232" fmla="val 3463057"/>
                <a:gd name="f233" fmla="val 9329363"/>
                <a:gd name="f234" fmla="val 3411810"/>
                <a:gd name="f235" fmla="val 9328319"/>
                <a:gd name="f236" fmla="val 3400657"/>
                <a:gd name="f237" fmla="val 9327177"/>
                <a:gd name="f238" fmla="val 3390116"/>
                <a:gd name="f239" fmla="val 9324293"/>
                <a:gd name="f240" fmla="val 3366774"/>
                <a:gd name="f241" fmla="val 9320763"/>
                <a:gd name="f242" fmla="val 3340329"/>
                <a:gd name="f243" fmla="val 9317184"/>
                <a:gd name="f244" fmla="val 3311245"/>
                <a:gd name="f245" fmla="val 9315594"/>
                <a:gd name="f246" fmla="val 3296893"/>
                <a:gd name="f247" fmla="val 9313506"/>
                <a:gd name="f248" fmla="val 3282306"/>
                <a:gd name="f249" fmla="val 9311021"/>
                <a:gd name="f250" fmla="val 3266211"/>
                <a:gd name="f251" fmla="val 9302719"/>
                <a:gd name="f252" fmla="val 3215717"/>
                <a:gd name="f253" fmla="val 9299936"/>
                <a:gd name="f254" fmla="val 3199059"/>
                <a:gd name="f255" fmla="val 9297003"/>
                <a:gd name="f256" fmla="val 3182400"/>
                <a:gd name="f257" fmla="val 9293970"/>
                <a:gd name="f258" fmla="val 3165789"/>
                <a:gd name="f259" fmla="val 9281891"/>
                <a:gd name="f260" fmla="val 3099295"/>
                <a:gd name="f261" fmla="val 9267674"/>
                <a:gd name="f262" fmla="val 3033084"/>
                <a:gd name="f263" fmla="val 9252065"/>
                <a:gd name="f264" fmla="val 2967107"/>
                <a:gd name="f265" fmla="val 9244261"/>
                <a:gd name="f266" fmla="val 2934167"/>
                <a:gd name="f267" fmla="val 9235959"/>
                <a:gd name="f268" fmla="val 2901273"/>
                <a:gd name="f269" fmla="val 9227211"/>
                <a:gd name="f270" fmla="val 2868473"/>
                <a:gd name="f271" fmla="val 9220699"/>
                <a:gd name="f272" fmla="val 2844426"/>
                <a:gd name="f273" fmla="val 9213740"/>
                <a:gd name="f274" fmla="val 2820191"/>
                <a:gd name="f275" fmla="val 9209216"/>
                <a:gd name="f276" fmla="val 2804049"/>
                <a:gd name="f277" fmla="val 9204345"/>
                <a:gd name="f278" fmla="val 2787768"/>
                <a:gd name="f279" fmla="val 9199374"/>
                <a:gd name="f280" fmla="val 2771438"/>
                <a:gd name="f281" fmla="val 9159855"/>
                <a:gd name="f282" fmla="val 2641086"/>
                <a:gd name="f283" fmla="val 9114272"/>
                <a:gd name="f284" fmla="val 2512099"/>
                <a:gd name="f285" fmla="val 9061829"/>
                <a:gd name="f286" fmla="val 2385418"/>
                <a:gd name="f287" fmla="val 9035582"/>
                <a:gd name="f288" fmla="val 2322077"/>
                <a:gd name="f289" fmla="val 9008043"/>
                <a:gd name="f290" fmla="val 2259160"/>
                <a:gd name="f291" fmla="val 8978865"/>
                <a:gd name="f292" fmla="val 2196855"/>
                <a:gd name="f293" fmla="val 8956694"/>
                <a:gd name="f294" fmla="val 2150219"/>
                <a:gd name="f295" fmla="val 8934176"/>
                <a:gd name="f296" fmla="val 2103914"/>
                <a:gd name="f297" fmla="val 8918915"/>
                <a:gd name="f298" fmla="val 2073091"/>
                <a:gd name="f299" fmla="val 8903157"/>
                <a:gd name="f300" fmla="val 2042032"/>
                <a:gd name="f301" fmla="val 8887151"/>
                <a:gd name="f302" fmla="val 2011350"/>
                <a:gd name="f303" fmla="val 8854988"/>
                <a:gd name="f304" fmla="val 1949891"/>
                <a:gd name="f305" fmla="val 8822082"/>
                <a:gd name="f306" fmla="val 1888810"/>
                <a:gd name="f307" fmla="val 8787533"/>
                <a:gd name="f308" fmla="val 1828527"/>
                <a:gd name="f309" fmla="val 8761485"/>
                <a:gd name="f310" fmla="val 1783398"/>
                <a:gd name="f311" fmla="val 8734791"/>
                <a:gd name="f312" fmla="val 1737893"/>
                <a:gd name="f313" fmla="val 8717047"/>
                <a:gd name="f314" fmla="val 1707823"/>
                <a:gd name="f315" fmla="val 8699200"/>
                <a:gd name="f316" fmla="val 1678363"/>
                <a:gd name="f317" fmla="val 8680808"/>
                <a:gd name="f318" fmla="val 1648812"/>
                <a:gd name="f319" fmla="val 8644322"/>
                <a:gd name="f320" fmla="val 1589658"/>
                <a:gd name="f321" fmla="val 8606194"/>
                <a:gd name="f322" fmla="val 1531118"/>
                <a:gd name="f323" fmla="val 8567024"/>
                <a:gd name="f324" fmla="val 1472906"/>
                <a:gd name="f325" fmla="val 8537446"/>
                <a:gd name="f326" fmla="val 1429330"/>
                <a:gd name="f327" fmla="val 8507423"/>
                <a:gd name="f328" fmla="val 1385896"/>
                <a:gd name="f329" fmla="val 8487390"/>
                <a:gd name="f330" fmla="val 1357284"/>
                <a:gd name="f331" fmla="val 8467158"/>
                <a:gd name="f332" fmla="val 1328719"/>
                <a:gd name="f333" fmla="val 8446529"/>
                <a:gd name="f334" fmla="val 1300295"/>
                <a:gd name="f335" fmla="val 8405271"/>
                <a:gd name="f336" fmla="val 1243496"/>
                <a:gd name="f337" fmla="val 8362718"/>
                <a:gd name="f338" fmla="val 1187120"/>
                <a:gd name="f339" fmla="val 8319224"/>
                <a:gd name="f340" fmla="val 1131026"/>
                <a:gd name="f341" fmla="val 8286366"/>
                <a:gd name="f342" fmla="val 1089050"/>
                <a:gd name="f343" fmla="val 8270161"/>
                <a:gd name="f344" fmla="val 1068439"/>
                <a:gd name="f345" fmla="val 8253856"/>
                <a:gd name="f346" fmla="val 1048156"/>
                <a:gd name="f347" fmla="val 8231636"/>
                <a:gd name="f348" fmla="val 1020675"/>
                <a:gd name="f349" fmla="val 8209117"/>
                <a:gd name="f350" fmla="val 993381"/>
                <a:gd name="f351" fmla="val 8186352"/>
                <a:gd name="f352" fmla="val 966275"/>
                <a:gd name="f353" fmla="val 8140917"/>
                <a:gd name="f354" fmla="val 911922"/>
                <a:gd name="f355" fmla="val 8094240"/>
                <a:gd name="f356" fmla="val 858417"/>
                <a:gd name="f357" fmla="val 8046768"/>
                <a:gd name="f358" fmla="val 805429"/>
                <a:gd name="f359" fmla="val 8010927"/>
                <a:gd name="f360" fmla="val 765853"/>
                <a:gd name="f361" fmla="val 7974788"/>
                <a:gd name="f362" fmla="val 726653"/>
                <a:gd name="f363" fmla="val 7950382"/>
                <a:gd name="f364" fmla="val 700489"/>
                <a:gd name="f365" fmla="val 7925824"/>
                <a:gd name="f366" fmla="val 674465"/>
                <a:gd name="f367" fmla="val 7901070"/>
                <a:gd name="f368" fmla="val 648724"/>
                <a:gd name="f369" fmla="val 7851510"/>
                <a:gd name="f370" fmla="val 597289"/>
                <a:gd name="f371" fmla="val 7801404"/>
                <a:gd name="f372" fmla="val 546514"/>
                <a:gd name="f373" fmla="val 7750054"/>
                <a:gd name="f374" fmla="val 497008"/>
                <a:gd name="f375" fmla="val 7698902"/>
                <a:gd name="f376" fmla="val 447644"/>
                <a:gd name="f377" fmla="val 7645913"/>
                <a:gd name="f378" fmla="val 398938"/>
                <a:gd name="f379" fmla="val 7592277"/>
                <a:gd name="f380" fmla="val 351221"/>
                <a:gd name="f381" fmla="val 7484856"/>
                <a:gd name="f382" fmla="val 255786"/>
                <a:gd name="f383" fmla="val 7373308"/>
                <a:gd name="f384" fmla="val 164304"/>
                <a:gd name="f385" fmla="val 7257734"/>
                <a:gd name="f386" fmla="val 76964"/>
                <a:gd name="f387" fmla="val 1886601"/>
                <a:gd name="f388" fmla="val 2292926"/>
                <a:gd name="f389" fmla="val 2135542"/>
                <a:gd name="f390" fmla="val 117781"/>
                <a:gd name="f391" fmla="val 2078998"/>
                <a:gd name="f392" fmla="val 162280"/>
                <a:gd name="f393" fmla="val 2023659"/>
                <a:gd name="f394" fmla="val 208045"/>
                <a:gd name="f395" fmla="val 1969576"/>
                <a:gd name="f396" fmla="val 254986"/>
                <a:gd name="f397" fmla="val 1861309"/>
                <a:gd name="f398" fmla="val 348820"/>
                <a:gd name="f399" fmla="val 1758064"/>
                <a:gd name="f400" fmla="val 447314"/>
                <a:gd name="f401" fmla="val 1659938"/>
                <a:gd name="f402" fmla="val 549855"/>
                <a:gd name="f403" fmla="val 1266987"/>
                <a:gd name="f404" fmla="val 960346"/>
                <a:gd name="f405" fmla="val 953820"/>
                <a:gd name="f406" fmla="val 1431495"/>
                <a:gd name="f407" fmla="val 729383"/>
                <a:gd name="f408" fmla="val 1936480"/>
                <a:gd name="f409" fmla="val 673260"/>
                <a:gd name="f410" fmla="val 2062362"/>
                <a:gd name="f411" fmla="val 622855"/>
                <a:gd name="f412" fmla="val 2190972"/>
                <a:gd name="f413" fmla="val 578465"/>
                <a:gd name="f414" fmla="val 2320807"/>
                <a:gd name="f415" fmla="val 534125"/>
                <a:gd name="f416" fmla="val 2450687"/>
                <a:gd name="f417" fmla="val 496147"/>
                <a:gd name="f418" fmla="val 2582216"/>
                <a:gd name="f419" fmla="val 465080"/>
                <a:gd name="f420" fmla="val 2714875"/>
                <a:gd name="f421" fmla="val 449769"/>
                <a:gd name="f422" fmla="val 2780991"/>
                <a:gd name="f423" fmla="val 435850"/>
                <a:gd name="f424" fmla="val 2848191"/>
                <a:gd name="f425" fmla="val 423820"/>
                <a:gd name="f426" fmla="val 2915436"/>
                <a:gd name="f427" fmla="val 411840"/>
                <a:gd name="f428" fmla="val 2982731"/>
                <a:gd name="f429" fmla="val 401054"/>
                <a:gd name="f430" fmla="val 3050260"/>
                <a:gd name="f431" fmla="val 392355"/>
                <a:gd name="f432" fmla="val 3118071"/>
                <a:gd name="f433" fmla="val 374509"/>
                <a:gd name="f434" fmla="val 3253646"/>
                <a:gd name="f435" fmla="val 363424"/>
                <a:gd name="f436" fmla="val 3389880"/>
                <a:gd name="f437" fmla="val 358801"/>
                <a:gd name="f438" fmla="val 3526915"/>
                <a:gd name="f439" fmla="val 349009"/>
                <a:gd name="f440" fmla="val 3800843"/>
                <a:gd name="f441" fmla="val 366357"/>
                <a:gd name="f442" fmla="val 4075570"/>
                <a:gd name="f443" fmla="val 410350"/>
                <a:gd name="f444" fmla="val 4348226"/>
                <a:gd name="f445" fmla="val 421286"/>
                <a:gd name="f446" fmla="val 4416132"/>
                <a:gd name="f447" fmla="val 434209"/>
                <a:gd name="f448" fmla="val 4483660"/>
                <a:gd name="f449" fmla="val 449022"/>
                <a:gd name="f450" fmla="val 4551049"/>
                <a:gd name="f451" fmla="val 463737"/>
                <a:gd name="f452" fmla="val 4618436"/>
                <a:gd name="f453" fmla="val 480389"/>
                <a:gd name="f454" fmla="val 4685588"/>
                <a:gd name="f455" fmla="val 498882"/>
                <a:gd name="f456" fmla="val 4752365"/>
                <a:gd name="f457" fmla="val 517373"/>
                <a:gd name="f458" fmla="val 4819141"/>
                <a:gd name="f459" fmla="val 537704"/>
                <a:gd name="f460" fmla="val 4885635"/>
                <a:gd name="f461" fmla="val 559775"/>
                <a:gd name="f462" fmla="val 4951657"/>
                <a:gd name="f463" fmla="val 581946"/>
                <a:gd name="f464" fmla="val 5017775"/>
                <a:gd name="f465" fmla="val 605358"/>
                <a:gd name="f466" fmla="val 5083375"/>
                <a:gd name="f467" fmla="val 631406"/>
                <a:gd name="f468" fmla="val 5147986"/>
                <a:gd name="f469" fmla="val 734055"/>
                <a:gd name="f470" fmla="val 5407608"/>
                <a:gd name="f471" fmla="val 865188"/>
                <a:gd name="f472" fmla="val 5658570"/>
                <a:gd name="f473" fmla="val 1023461"/>
                <a:gd name="f474" fmla="val 5893957"/>
                <a:gd name="f475" fmla="val 1181487"/>
                <a:gd name="f476" fmla="val 6129578"/>
                <a:gd name="f477" fmla="val 1367051"/>
                <a:gd name="f478" fmla="val 6349247"/>
                <a:gd name="f479" fmla="val 1575880"/>
                <a:gd name="f480" fmla="val 6547646"/>
                <a:gd name="f481" fmla="val 1680269"/>
                <a:gd name="f482" fmla="val 6646916"/>
                <a:gd name="f483" fmla="val 1790338"/>
                <a:gd name="f484" fmla="val 6740939"/>
                <a:gd name="f485" fmla="val 1905228"/>
                <a:gd name="f486" fmla="val 6829468"/>
                <a:gd name="f487" fmla="val 1944230"/>
                <a:gd name="f488" fmla="val 1372541"/>
                <a:gd name="f489" fmla="val 1115251"/>
                <a:gd name="f490" fmla="val 418530"/>
                <a:gd name="f491" fmla="val 691856"/>
                <a:gd name="f492" fmla="val 1777294"/>
                <a:gd name="f493" fmla="+- 0 0 -90"/>
                <a:gd name="f494" fmla="*/ f3 1 9767847"/>
                <a:gd name="f495" fmla="*/ f4 1 6858000"/>
                <a:gd name="f496" fmla="val f5"/>
                <a:gd name="f497" fmla="val f6"/>
                <a:gd name="f498" fmla="val f7"/>
                <a:gd name="f499" fmla="*/ f493 f0 1"/>
                <a:gd name="f500" fmla="+- f498 0 f496"/>
                <a:gd name="f501" fmla="+- f497 0 f496"/>
                <a:gd name="f502" fmla="*/ f499 1 f2"/>
                <a:gd name="f503" fmla="*/ f501 1 9767847"/>
                <a:gd name="f504" fmla="*/ f500 1 6858000"/>
                <a:gd name="f505" fmla="*/ 7151367 f501 1"/>
                <a:gd name="f506" fmla="*/ 0 f500 1"/>
                <a:gd name="f507" fmla="*/ 7881247 f501 1"/>
                <a:gd name="f508" fmla="*/ 7990553 f501 1"/>
                <a:gd name="f509" fmla="*/ 81317 f500 1"/>
                <a:gd name="f510" fmla="*/ 9767847 f501 1"/>
                <a:gd name="f511" fmla="*/ 3649031 f500 1"/>
                <a:gd name="f512" fmla="*/ 8652597 f501 1"/>
                <a:gd name="f513" fmla="*/ 6590005 f500 1"/>
                <a:gd name="f514" fmla="*/ 8395306 f501 1"/>
                <a:gd name="f515" fmla="*/ 6858000 f500 1"/>
                <a:gd name="f516" fmla="*/ 6762603 f501 1"/>
                <a:gd name="f517" fmla="*/ 6765962 f501 1"/>
                <a:gd name="f518" fmla="*/ 6854844 f500 1"/>
                <a:gd name="f519" fmla="*/ 6804586 f501 1"/>
                <a:gd name="f520" fmla="*/ 6817103 f500 1"/>
                <a:gd name="f521" fmla="*/ 6881735 f501 1"/>
                <a:gd name="f522" fmla="*/ 6741197 f500 1"/>
                <a:gd name="f523" fmla="*/ 6958883 f501 1"/>
                <a:gd name="f524" fmla="*/ 6664822 f500 1"/>
                <a:gd name="f525" fmla="*/ 7267925 f501 1"/>
                <a:gd name="f526" fmla="*/ 6355694 f500 1"/>
                <a:gd name="f527" fmla="*/ 7424360 f501 1"/>
                <a:gd name="f528" fmla="*/ 6200685 f500 1"/>
                <a:gd name="f529" fmla="*/ 7504938 f501 1"/>
                <a:gd name="f530" fmla="*/ 6122708 f500 1"/>
                <a:gd name="f531" fmla="*/ 7546396 f501 1"/>
                <a:gd name="f532" fmla="*/ 6083697 f500 1"/>
                <a:gd name="f533" fmla="*/ 7588002 f501 1"/>
                <a:gd name="f534" fmla="*/ 6045532 f500 1"/>
                <a:gd name="f535" fmla="*/ 7631000 f501 1"/>
                <a:gd name="f536" fmla="*/ 6006709 f500 1"/>
                <a:gd name="f537" fmla="*/ 7675440 f501 1"/>
                <a:gd name="f538" fmla="*/ 5968309 f500 1"/>
                <a:gd name="f539" fmla="*/ 7720626 f501 1"/>
                <a:gd name="f540" fmla="*/ 5930851 f500 1"/>
                <a:gd name="f541" fmla="*/ 7766458 f501 1"/>
                <a:gd name="f542" fmla="*/ 5894334 f500 1"/>
                <a:gd name="f543" fmla="*/ 7955254 f501 1"/>
                <a:gd name="f544" fmla="*/ 5756828 f500 1"/>
                <a:gd name="f545" fmla="*/ 8352678 f501 1"/>
                <a:gd name="f546" fmla="*/ 5517630 f500 1"/>
                <a:gd name="f547" fmla="*/ 8451350 f501 1"/>
                <a:gd name="f548" fmla="*/ 5465254 f500 1"/>
                <a:gd name="f549" fmla="*/ 8548532 f501 1"/>
                <a:gd name="f550" fmla="*/ 5413395 f500 1"/>
                <a:gd name="f551" fmla="*/ 8729473 f501 1"/>
                <a:gd name="f552" fmla="*/ 5309961 f500 1"/>
                <a:gd name="f553" fmla="*/ 8770781 f501 1"/>
                <a:gd name="f554" fmla="*/ 5283232 f500 1"/>
                <a:gd name="f555" fmla="*/ 8790964 f501 1"/>
                <a:gd name="f556" fmla="*/ 5269492 f500 1"/>
                <a:gd name="f557" fmla="*/ 8810499 f501 1"/>
                <a:gd name="f558" fmla="*/ 5255703 f500 1"/>
                <a:gd name="f559" fmla="*/ 8883571 f501 1"/>
                <a:gd name="f560" fmla="*/ 5198479 f500 1"/>
                <a:gd name="f561" fmla="*/ 9006651 f501 1"/>
                <a:gd name="f562" fmla="*/ 5070527 f500 1"/>
                <a:gd name="f563" fmla="*/ 9033494 f501 1"/>
                <a:gd name="f564" fmla="*/ 5034105 f500 1"/>
                <a:gd name="f565" fmla="*/ 9040305 f501 1"/>
                <a:gd name="f566" fmla="*/ 5024551 f500 1"/>
                <a:gd name="f567" fmla="*/ 9046568 f501 1"/>
                <a:gd name="f568" fmla="*/ 5015281 f500 1"/>
                <a:gd name="f569" fmla="*/ 9058846 f501 1"/>
                <a:gd name="f570" fmla="*/ 4996645 f500 1"/>
                <a:gd name="f571" fmla="*/ 9104529 f501 1"/>
                <a:gd name="f572" fmla="*/ 4918105 f500 1"/>
                <a:gd name="f573" fmla="*/ 9181081 f501 1"/>
                <a:gd name="f574" fmla="*/ 4744694 f500 1"/>
                <a:gd name="f575" fmla="*/ 9240731 f501 1"/>
                <a:gd name="f576" fmla="*/ 4557872 f500 1"/>
                <a:gd name="f577" fmla="*/ 9265388 f501 1"/>
                <a:gd name="f578" fmla="*/ 4461073 f500 1"/>
                <a:gd name="f579" fmla="*/ 9276571 f501 1"/>
                <a:gd name="f580" fmla="*/ 4411943 f500 1"/>
                <a:gd name="f581" fmla="*/ 9281841 f501 1"/>
                <a:gd name="f582" fmla="*/ 4387379 f500 1"/>
                <a:gd name="f583" fmla="*/ 9286513 f501 1"/>
                <a:gd name="f584" fmla="*/ 4364838 f500 1"/>
                <a:gd name="f585" fmla="*/ 9296754 f501 1"/>
                <a:gd name="f586" fmla="*/ 4312038 f500 1"/>
                <a:gd name="f587" fmla="*/ 9301029 f501 1"/>
                <a:gd name="f588" fmla="*/ 4289074 f500 1"/>
                <a:gd name="f589" fmla="*/ 9302818 f501 1"/>
                <a:gd name="f590" fmla="*/ 4278581 f500 1"/>
                <a:gd name="f591" fmla="*/ 9304658 f501 1"/>
                <a:gd name="f592" fmla="*/ 4266816 f500 1"/>
                <a:gd name="f593" fmla="*/ 9312810 f501 1"/>
                <a:gd name="f594" fmla="*/ 4215945 f500 1"/>
                <a:gd name="f595" fmla="*/ 9316887 f501 1"/>
                <a:gd name="f596" fmla="*/ 4190486 f500 1"/>
                <a:gd name="f597" fmla="*/ 9318923 f501 1"/>
                <a:gd name="f598" fmla="*/ 4177780 f500 1"/>
                <a:gd name="f599" fmla="*/ 9320515 f501 1"/>
                <a:gd name="f600" fmla="*/ 4164886 f500 1"/>
                <a:gd name="f601" fmla="*/ 9332445 f501 1"/>
                <a:gd name="f602" fmla="*/ 4064981 f500 1"/>
                <a:gd name="f603" fmla="*/ 9336173 f501 1"/>
                <a:gd name="f604" fmla="*/ 4018676 f500 1"/>
                <a:gd name="f605" fmla="*/ 9340199 f501 1"/>
                <a:gd name="f606" fmla="*/ 3965171 f500 1"/>
                <a:gd name="f607" fmla="*/ 9347557 f501 1"/>
                <a:gd name="f608" fmla="*/ 3765972 f500 1"/>
                <a:gd name="f609" fmla="*/ 9346364 f501 1"/>
                <a:gd name="f610" fmla="*/ 3664938 f500 1"/>
                <a:gd name="f611" fmla="*/ 9344921 f501 1"/>
                <a:gd name="f612" fmla="*/ 3615243 f500 1"/>
                <a:gd name="f613" fmla="*/ 9344524 f501 1"/>
                <a:gd name="f614" fmla="*/ 3603526 f500 1"/>
                <a:gd name="f615" fmla="*/ 9343728 f501 1"/>
                <a:gd name="f616" fmla="*/ 3590774 f500 1"/>
                <a:gd name="f617" fmla="*/ 9342188 f501 1"/>
                <a:gd name="f618" fmla="*/ 3565268 f500 1"/>
                <a:gd name="f619" fmla="*/ 9339056 f501 1"/>
                <a:gd name="f620" fmla="*/ 3514256 f500 1"/>
                <a:gd name="f621" fmla="*/ 9334334 f501 1"/>
                <a:gd name="f622" fmla="*/ 3463057 f500 1"/>
                <a:gd name="f623" fmla="*/ 9329363 f501 1"/>
                <a:gd name="f624" fmla="*/ 3411810 f500 1"/>
                <a:gd name="f625" fmla="*/ 9328319 f501 1"/>
                <a:gd name="f626" fmla="*/ 3400657 f500 1"/>
                <a:gd name="f627" fmla="*/ 9327177 f501 1"/>
                <a:gd name="f628" fmla="*/ 3390116 f500 1"/>
                <a:gd name="f629" fmla="*/ 9324293 f501 1"/>
                <a:gd name="f630" fmla="*/ 3366774 f500 1"/>
                <a:gd name="f631" fmla="*/ 9320763 f501 1"/>
                <a:gd name="f632" fmla="*/ 3340329 f500 1"/>
                <a:gd name="f633" fmla="*/ 9317184 f501 1"/>
                <a:gd name="f634" fmla="*/ 3311245 f500 1"/>
                <a:gd name="f635" fmla="*/ 9311021 f501 1"/>
                <a:gd name="f636" fmla="*/ 3266211 f500 1"/>
                <a:gd name="f637" fmla="*/ 9302719 f501 1"/>
                <a:gd name="f638" fmla="*/ 3215717 f500 1"/>
                <a:gd name="f639" fmla="*/ 9293970 f501 1"/>
                <a:gd name="f640" fmla="*/ 3165789 f500 1"/>
                <a:gd name="f641" fmla="*/ 9252065 f501 1"/>
                <a:gd name="f642" fmla="*/ 2967107 f500 1"/>
                <a:gd name="f643" fmla="*/ 9227211 f501 1"/>
                <a:gd name="f644" fmla="*/ 2868473 f500 1"/>
                <a:gd name="f645" fmla="*/ 9220699 f501 1"/>
                <a:gd name="f646" fmla="*/ 2844426 f500 1"/>
                <a:gd name="f647" fmla="*/ 9213740 f501 1"/>
                <a:gd name="f648" fmla="*/ 2820191 f500 1"/>
                <a:gd name="f649" fmla="*/ 9199374 f501 1"/>
                <a:gd name="f650" fmla="*/ 2771438 f500 1"/>
                <a:gd name="f651" fmla="*/ 9061829 f501 1"/>
                <a:gd name="f652" fmla="*/ 2385418 f500 1"/>
                <a:gd name="f653" fmla="*/ 8978865 f501 1"/>
                <a:gd name="f654" fmla="*/ 2196855 f500 1"/>
                <a:gd name="f655" fmla="*/ 8956694 f501 1"/>
                <a:gd name="f656" fmla="*/ 2150219 f500 1"/>
                <a:gd name="f657" fmla="*/ 8934176 f501 1"/>
                <a:gd name="f658" fmla="*/ 2103914 f500 1"/>
                <a:gd name="f659" fmla="*/ 8887151 f501 1"/>
                <a:gd name="f660" fmla="*/ 2011350 f500 1"/>
                <a:gd name="f661" fmla="*/ 8787533 f501 1"/>
                <a:gd name="f662" fmla="*/ 1828527 f500 1"/>
                <a:gd name="f663" fmla="*/ 8761485 f501 1"/>
                <a:gd name="f664" fmla="*/ 1783398 f500 1"/>
                <a:gd name="f665" fmla="*/ 8734791 f501 1"/>
                <a:gd name="f666" fmla="*/ 1737893 f500 1"/>
                <a:gd name="f667" fmla="*/ 8680808 f501 1"/>
                <a:gd name="f668" fmla="*/ 1648812 f500 1"/>
                <a:gd name="f669" fmla="*/ 8567024 f501 1"/>
                <a:gd name="f670" fmla="*/ 1472906 f500 1"/>
                <a:gd name="f671" fmla="*/ 8537446 f501 1"/>
                <a:gd name="f672" fmla="*/ 1429330 f500 1"/>
                <a:gd name="f673" fmla="*/ 8507423 f501 1"/>
                <a:gd name="f674" fmla="*/ 1385896 f500 1"/>
                <a:gd name="f675" fmla="*/ 8446529 f501 1"/>
                <a:gd name="f676" fmla="*/ 1300295 f500 1"/>
                <a:gd name="f677" fmla="*/ 8319224 f501 1"/>
                <a:gd name="f678" fmla="*/ 1131026 f500 1"/>
                <a:gd name="f679" fmla="*/ 8286366 f501 1"/>
                <a:gd name="f680" fmla="*/ 1089050 f500 1"/>
                <a:gd name="f681" fmla="*/ 8270161 f501 1"/>
                <a:gd name="f682" fmla="*/ 1068439 f500 1"/>
                <a:gd name="f683" fmla="*/ 8253856 f501 1"/>
                <a:gd name="f684" fmla="*/ 1048156 f500 1"/>
                <a:gd name="f685" fmla="*/ 8186352 f501 1"/>
                <a:gd name="f686" fmla="*/ 966275 f500 1"/>
                <a:gd name="f687" fmla="*/ 8046768 f501 1"/>
                <a:gd name="f688" fmla="*/ 805429 f500 1"/>
                <a:gd name="f689" fmla="*/ 8010927 f501 1"/>
                <a:gd name="f690" fmla="*/ 765853 f500 1"/>
                <a:gd name="f691" fmla="*/ 7974788 f501 1"/>
                <a:gd name="f692" fmla="*/ 726653 f500 1"/>
                <a:gd name="f693" fmla="*/ 7901070 f501 1"/>
                <a:gd name="f694" fmla="*/ 648724 f500 1"/>
                <a:gd name="f695" fmla="*/ 7750054 f501 1"/>
                <a:gd name="f696" fmla="*/ 497008 f500 1"/>
                <a:gd name="f697" fmla="*/ 7592277 f501 1"/>
                <a:gd name="f698" fmla="*/ 351221 f500 1"/>
                <a:gd name="f699" fmla="*/ 7257734 f501 1"/>
                <a:gd name="f700" fmla="*/ 76964 f500 1"/>
                <a:gd name="f701" fmla="*/ 1886601 f501 1"/>
                <a:gd name="f702" fmla="*/ 2292926 f501 1"/>
                <a:gd name="f703" fmla="*/ 2135542 f501 1"/>
                <a:gd name="f704" fmla="*/ 117781 f500 1"/>
                <a:gd name="f705" fmla="*/ 1969576 f501 1"/>
                <a:gd name="f706" fmla="*/ 254986 f500 1"/>
                <a:gd name="f707" fmla="*/ 1659938 f501 1"/>
                <a:gd name="f708" fmla="*/ 549855 f500 1"/>
                <a:gd name="f709" fmla="*/ 729383 f501 1"/>
                <a:gd name="f710" fmla="*/ 1936480 f500 1"/>
                <a:gd name="f711" fmla="*/ 578465 f501 1"/>
                <a:gd name="f712" fmla="*/ 2320807 f500 1"/>
                <a:gd name="f713" fmla="*/ 465080 f501 1"/>
                <a:gd name="f714" fmla="*/ 2714875 f500 1"/>
                <a:gd name="f715" fmla="*/ 423820 f501 1"/>
                <a:gd name="f716" fmla="*/ 2915436 f500 1"/>
                <a:gd name="f717" fmla="*/ 392355 f501 1"/>
                <a:gd name="f718" fmla="*/ 3118071 f500 1"/>
                <a:gd name="f719" fmla="*/ 358801 f501 1"/>
                <a:gd name="f720" fmla="*/ 3526915 f500 1"/>
                <a:gd name="f721" fmla="*/ 410350 f501 1"/>
                <a:gd name="f722" fmla="*/ 4348226 f500 1"/>
                <a:gd name="f723" fmla="*/ 449022 f501 1"/>
                <a:gd name="f724" fmla="*/ 4551049 f500 1"/>
                <a:gd name="f725" fmla="*/ 498882 f501 1"/>
                <a:gd name="f726" fmla="*/ 4752365 f500 1"/>
                <a:gd name="f727" fmla="*/ 559775 f501 1"/>
                <a:gd name="f728" fmla="*/ 4951657 f500 1"/>
                <a:gd name="f729" fmla="*/ 631406 f501 1"/>
                <a:gd name="f730" fmla="*/ 5147986 f500 1"/>
                <a:gd name="f731" fmla="*/ 1023461 f501 1"/>
                <a:gd name="f732" fmla="*/ 5893957 f500 1"/>
                <a:gd name="f733" fmla="*/ 1575880 f501 1"/>
                <a:gd name="f734" fmla="*/ 6547646 f500 1"/>
                <a:gd name="f735" fmla="*/ 1905228 f501 1"/>
                <a:gd name="f736" fmla="*/ 6829468 f500 1"/>
                <a:gd name="f737" fmla="*/ 1944230 f501 1"/>
                <a:gd name="f738" fmla="*/ 1372541 f501 1"/>
                <a:gd name="f739" fmla="*/ 1115251 f501 1"/>
                <a:gd name="f740" fmla="*/ 0 f501 1"/>
                <a:gd name="f741" fmla="*/ 1777294 f501 1"/>
                <a:gd name="f742" fmla="+- f502 0 f1"/>
                <a:gd name="f743" fmla="*/ f505 1 9767847"/>
                <a:gd name="f744" fmla="*/ f506 1 6858000"/>
                <a:gd name="f745" fmla="*/ f507 1 9767847"/>
                <a:gd name="f746" fmla="*/ f508 1 9767847"/>
                <a:gd name="f747" fmla="*/ f509 1 6858000"/>
                <a:gd name="f748" fmla="*/ f510 1 9767847"/>
                <a:gd name="f749" fmla="*/ f511 1 6858000"/>
                <a:gd name="f750" fmla="*/ f512 1 9767847"/>
                <a:gd name="f751" fmla="*/ f513 1 6858000"/>
                <a:gd name="f752" fmla="*/ f514 1 9767847"/>
                <a:gd name="f753" fmla="*/ f515 1 6858000"/>
                <a:gd name="f754" fmla="*/ f516 1 9767847"/>
                <a:gd name="f755" fmla="*/ f517 1 9767847"/>
                <a:gd name="f756" fmla="*/ f518 1 6858000"/>
                <a:gd name="f757" fmla="*/ f519 1 9767847"/>
                <a:gd name="f758" fmla="*/ f520 1 6858000"/>
                <a:gd name="f759" fmla="*/ f521 1 9767847"/>
                <a:gd name="f760" fmla="*/ f522 1 6858000"/>
                <a:gd name="f761" fmla="*/ f523 1 9767847"/>
                <a:gd name="f762" fmla="*/ f524 1 6858000"/>
                <a:gd name="f763" fmla="*/ f525 1 9767847"/>
                <a:gd name="f764" fmla="*/ f526 1 6858000"/>
                <a:gd name="f765" fmla="*/ f527 1 9767847"/>
                <a:gd name="f766" fmla="*/ f528 1 6858000"/>
                <a:gd name="f767" fmla="*/ f529 1 9767847"/>
                <a:gd name="f768" fmla="*/ f530 1 6858000"/>
                <a:gd name="f769" fmla="*/ f531 1 9767847"/>
                <a:gd name="f770" fmla="*/ f532 1 6858000"/>
                <a:gd name="f771" fmla="*/ f533 1 9767847"/>
                <a:gd name="f772" fmla="*/ f534 1 6858000"/>
                <a:gd name="f773" fmla="*/ f535 1 9767847"/>
                <a:gd name="f774" fmla="*/ f536 1 6858000"/>
                <a:gd name="f775" fmla="*/ f537 1 9767847"/>
                <a:gd name="f776" fmla="*/ f538 1 6858000"/>
                <a:gd name="f777" fmla="*/ f539 1 9767847"/>
                <a:gd name="f778" fmla="*/ f540 1 6858000"/>
                <a:gd name="f779" fmla="*/ f541 1 9767847"/>
                <a:gd name="f780" fmla="*/ f542 1 6858000"/>
                <a:gd name="f781" fmla="*/ f543 1 9767847"/>
                <a:gd name="f782" fmla="*/ f544 1 6858000"/>
                <a:gd name="f783" fmla="*/ f545 1 9767847"/>
                <a:gd name="f784" fmla="*/ f546 1 6858000"/>
                <a:gd name="f785" fmla="*/ f547 1 9767847"/>
                <a:gd name="f786" fmla="*/ f548 1 6858000"/>
                <a:gd name="f787" fmla="*/ f549 1 9767847"/>
                <a:gd name="f788" fmla="*/ f550 1 6858000"/>
                <a:gd name="f789" fmla="*/ f551 1 9767847"/>
                <a:gd name="f790" fmla="*/ f552 1 6858000"/>
                <a:gd name="f791" fmla="*/ f553 1 9767847"/>
                <a:gd name="f792" fmla="*/ f554 1 6858000"/>
                <a:gd name="f793" fmla="*/ f555 1 9767847"/>
                <a:gd name="f794" fmla="*/ f556 1 6858000"/>
                <a:gd name="f795" fmla="*/ f557 1 9767847"/>
                <a:gd name="f796" fmla="*/ f558 1 6858000"/>
                <a:gd name="f797" fmla="*/ f559 1 9767847"/>
                <a:gd name="f798" fmla="*/ f560 1 6858000"/>
                <a:gd name="f799" fmla="*/ f561 1 9767847"/>
                <a:gd name="f800" fmla="*/ f562 1 6858000"/>
                <a:gd name="f801" fmla="*/ f563 1 9767847"/>
                <a:gd name="f802" fmla="*/ f564 1 6858000"/>
                <a:gd name="f803" fmla="*/ f565 1 9767847"/>
                <a:gd name="f804" fmla="*/ f566 1 6858000"/>
                <a:gd name="f805" fmla="*/ f567 1 9767847"/>
                <a:gd name="f806" fmla="*/ f568 1 6858000"/>
                <a:gd name="f807" fmla="*/ f569 1 9767847"/>
                <a:gd name="f808" fmla="*/ f570 1 6858000"/>
                <a:gd name="f809" fmla="*/ f571 1 9767847"/>
                <a:gd name="f810" fmla="*/ f572 1 6858000"/>
                <a:gd name="f811" fmla="*/ f573 1 9767847"/>
                <a:gd name="f812" fmla="*/ f574 1 6858000"/>
                <a:gd name="f813" fmla="*/ f575 1 9767847"/>
                <a:gd name="f814" fmla="*/ f576 1 6858000"/>
                <a:gd name="f815" fmla="*/ f577 1 9767847"/>
                <a:gd name="f816" fmla="*/ f578 1 6858000"/>
                <a:gd name="f817" fmla="*/ f579 1 9767847"/>
                <a:gd name="f818" fmla="*/ f580 1 6858000"/>
                <a:gd name="f819" fmla="*/ f581 1 9767847"/>
                <a:gd name="f820" fmla="*/ f582 1 6858000"/>
                <a:gd name="f821" fmla="*/ f583 1 9767847"/>
                <a:gd name="f822" fmla="*/ f584 1 6858000"/>
                <a:gd name="f823" fmla="*/ f585 1 9767847"/>
                <a:gd name="f824" fmla="*/ f586 1 6858000"/>
                <a:gd name="f825" fmla="*/ f587 1 9767847"/>
                <a:gd name="f826" fmla="*/ f588 1 6858000"/>
                <a:gd name="f827" fmla="*/ f589 1 9767847"/>
                <a:gd name="f828" fmla="*/ f590 1 6858000"/>
                <a:gd name="f829" fmla="*/ f591 1 9767847"/>
                <a:gd name="f830" fmla="*/ f592 1 6858000"/>
                <a:gd name="f831" fmla="*/ f593 1 9767847"/>
                <a:gd name="f832" fmla="*/ f594 1 6858000"/>
                <a:gd name="f833" fmla="*/ f595 1 9767847"/>
                <a:gd name="f834" fmla="*/ f596 1 6858000"/>
                <a:gd name="f835" fmla="*/ f597 1 9767847"/>
                <a:gd name="f836" fmla="*/ f598 1 6858000"/>
                <a:gd name="f837" fmla="*/ f599 1 9767847"/>
                <a:gd name="f838" fmla="*/ f600 1 6858000"/>
                <a:gd name="f839" fmla="*/ f601 1 9767847"/>
                <a:gd name="f840" fmla="*/ f602 1 6858000"/>
                <a:gd name="f841" fmla="*/ f603 1 9767847"/>
                <a:gd name="f842" fmla="*/ f604 1 6858000"/>
                <a:gd name="f843" fmla="*/ f605 1 9767847"/>
                <a:gd name="f844" fmla="*/ f606 1 6858000"/>
                <a:gd name="f845" fmla="*/ f607 1 9767847"/>
                <a:gd name="f846" fmla="*/ f608 1 6858000"/>
                <a:gd name="f847" fmla="*/ f609 1 9767847"/>
                <a:gd name="f848" fmla="*/ f610 1 6858000"/>
                <a:gd name="f849" fmla="*/ f611 1 9767847"/>
                <a:gd name="f850" fmla="*/ f612 1 6858000"/>
                <a:gd name="f851" fmla="*/ f613 1 9767847"/>
                <a:gd name="f852" fmla="*/ f614 1 6858000"/>
                <a:gd name="f853" fmla="*/ f615 1 9767847"/>
                <a:gd name="f854" fmla="*/ f616 1 6858000"/>
                <a:gd name="f855" fmla="*/ f617 1 9767847"/>
                <a:gd name="f856" fmla="*/ f618 1 6858000"/>
                <a:gd name="f857" fmla="*/ f619 1 9767847"/>
                <a:gd name="f858" fmla="*/ f620 1 6858000"/>
                <a:gd name="f859" fmla="*/ f621 1 9767847"/>
                <a:gd name="f860" fmla="*/ f622 1 6858000"/>
                <a:gd name="f861" fmla="*/ f623 1 9767847"/>
                <a:gd name="f862" fmla="*/ f624 1 6858000"/>
                <a:gd name="f863" fmla="*/ f625 1 9767847"/>
                <a:gd name="f864" fmla="*/ f626 1 6858000"/>
                <a:gd name="f865" fmla="*/ f627 1 9767847"/>
                <a:gd name="f866" fmla="*/ f628 1 6858000"/>
                <a:gd name="f867" fmla="*/ f629 1 9767847"/>
                <a:gd name="f868" fmla="*/ f630 1 6858000"/>
                <a:gd name="f869" fmla="*/ f631 1 9767847"/>
                <a:gd name="f870" fmla="*/ f632 1 6858000"/>
                <a:gd name="f871" fmla="*/ f633 1 9767847"/>
                <a:gd name="f872" fmla="*/ f634 1 6858000"/>
                <a:gd name="f873" fmla="*/ f635 1 9767847"/>
                <a:gd name="f874" fmla="*/ f636 1 6858000"/>
                <a:gd name="f875" fmla="*/ f637 1 9767847"/>
                <a:gd name="f876" fmla="*/ f638 1 6858000"/>
                <a:gd name="f877" fmla="*/ f639 1 9767847"/>
                <a:gd name="f878" fmla="*/ f640 1 6858000"/>
                <a:gd name="f879" fmla="*/ f641 1 9767847"/>
                <a:gd name="f880" fmla="*/ f642 1 6858000"/>
                <a:gd name="f881" fmla="*/ f643 1 9767847"/>
                <a:gd name="f882" fmla="*/ f644 1 6858000"/>
                <a:gd name="f883" fmla="*/ f645 1 9767847"/>
                <a:gd name="f884" fmla="*/ f646 1 6858000"/>
                <a:gd name="f885" fmla="*/ f647 1 9767847"/>
                <a:gd name="f886" fmla="*/ f648 1 6858000"/>
                <a:gd name="f887" fmla="*/ f649 1 9767847"/>
                <a:gd name="f888" fmla="*/ f650 1 6858000"/>
                <a:gd name="f889" fmla="*/ f651 1 9767847"/>
                <a:gd name="f890" fmla="*/ f652 1 6858000"/>
                <a:gd name="f891" fmla="*/ f653 1 9767847"/>
                <a:gd name="f892" fmla="*/ f654 1 6858000"/>
                <a:gd name="f893" fmla="*/ f655 1 9767847"/>
                <a:gd name="f894" fmla="*/ f656 1 6858000"/>
                <a:gd name="f895" fmla="*/ f657 1 9767847"/>
                <a:gd name="f896" fmla="*/ f658 1 6858000"/>
                <a:gd name="f897" fmla="*/ f659 1 9767847"/>
                <a:gd name="f898" fmla="*/ f660 1 6858000"/>
                <a:gd name="f899" fmla="*/ f661 1 9767847"/>
                <a:gd name="f900" fmla="*/ f662 1 6858000"/>
                <a:gd name="f901" fmla="*/ f663 1 9767847"/>
                <a:gd name="f902" fmla="*/ f664 1 6858000"/>
                <a:gd name="f903" fmla="*/ f665 1 9767847"/>
                <a:gd name="f904" fmla="*/ f666 1 6858000"/>
                <a:gd name="f905" fmla="*/ f667 1 9767847"/>
                <a:gd name="f906" fmla="*/ f668 1 6858000"/>
                <a:gd name="f907" fmla="*/ f669 1 9767847"/>
                <a:gd name="f908" fmla="*/ f670 1 6858000"/>
                <a:gd name="f909" fmla="*/ f671 1 9767847"/>
                <a:gd name="f910" fmla="*/ f672 1 6858000"/>
                <a:gd name="f911" fmla="*/ f673 1 9767847"/>
                <a:gd name="f912" fmla="*/ f674 1 6858000"/>
                <a:gd name="f913" fmla="*/ f675 1 9767847"/>
                <a:gd name="f914" fmla="*/ f676 1 6858000"/>
                <a:gd name="f915" fmla="*/ f677 1 9767847"/>
                <a:gd name="f916" fmla="*/ f678 1 6858000"/>
                <a:gd name="f917" fmla="*/ f679 1 9767847"/>
                <a:gd name="f918" fmla="*/ f680 1 6858000"/>
                <a:gd name="f919" fmla="*/ f681 1 9767847"/>
                <a:gd name="f920" fmla="*/ f682 1 6858000"/>
                <a:gd name="f921" fmla="*/ f683 1 9767847"/>
                <a:gd name="f922" fmla="*/ f684 1 6858000"/>
                <a:gd name="f923" fmla="*/ f685 1 9767847"/>
                <a:gd name="f924" fmla="*/ f686 1 6858000"/>
                <a:gd name="f925" fmla="*/ f687 1 9767847"/>
                <a:gd name="f926" fmla="*/ f688 1 6858000"/>
                <a:gd name="f927" fmla="*/ f689 1 9767847"/>
                <a:gd name="f928" fmla="*/ f690 1 6858000"/>
                <a:gd name="f929" fmla="*/ f691 1 9767847"/>
                <a:gd name="f930" fmla="*/ f692 1 6858000"/>
                <a:gd name="f931" fmla="*/ f693 1 9767847"/>
                <a:gd name="f932" fmla="*/ f694 1 6858000"/>
                <a:gd name="f933" fmla="*/ f695 1 9767847"/>
                <a:gd name="f934" fmla="*/ f696 1 6858000"/>
                <a:gd name="f935" fmla="*/ f697 1 9767847"/>
                <a:gd name="f936" fmla="*/ f698 1 6858000"/>
                <a:gd name="f937" fmla="*/ f699 1 9767847"/>
                <a:gd name="f938" fmla="*/ f700 1 6858000"/>
                <a:gd name="f939" fmla="*/ f701 1 9767847"/>
                <a:gd name="f940" fmla="*/ f702 1 9767847"/>
                <a:gd name="f941" fmla="*/ f703 1 9767847"/>
                <a:gd name="f942" fmla="*/ f704 1 6858000"/>
                <a:gd name="f943" fmla="*/ f705 1 9767847"/>
                <a:gd name="f944" fmla="*/ f706 1 6858000"/>
                <a:gd name="f945" fmla="*/ f707 1 9767847"/>
                <a:gd name="f946" fmla="*/ f708 1 6858000"/>
                <a:gd name="f947" fmla="*/ f709 1 9767847"/>
                <a:gd name="f948" fmla="*/ f710 1 6858000"/>
                <a:gd name="f949" fmla="*/ f711 1 9767847"/>
                <a:gd name="f950" fmla="*/ f712 1 6858000"/>
                <a:gd name="f951" fmla="*/ f713 1 9767847"/>
                <a:gd name="f952" fmla="*/ f714 1 6858000"/>
                <a:gd name="f953" fmla="*/ f715 1 9767847"/>
                <a:gd name="f954" fmla="*/ f716 1 6858000"/>
                <a:gd name="f955" fmla="*/ f717 1 9767847"/>
                <a:gd name="f956" fmla="*/ f718 1 6858000"/>
                <a:gd name="f957" fmla="*/ f719 1 9767847"/>
                <a:gd name="f958" fmla="*/ f720 1 6858000"/>
                <a:gd name="f959" fmla="*/ f721 1 9767847"/>
                <a:gd name="f960" fmla="*/ f722 1 6858000"/>
                <a:gd name="f961" fmla="*/ f723 1 9767847"/>
                <a:gd name="f962" fmla="*/ f724 1 6858000"/>
                <a:gd name="f963" fmla="*/ f725 1 9767847"/>
                <a:gd name="f964" fmla="*/ f726 1 6858000"/>
                <a:gd name="f965" fmla="*/ f727 1 9767847"/>
                <a:gd name="f966" fmla="*/ f728 1 6858000"/>
                <a:gd name="f967" fmla="*/ f729 1 9767847"/>
                <a:gd name="f968" fmla="*/ f730 1 6858000"/>
                <a:gd name="f969" fmla="*/ f731 1 9767847"/>
                <a:gd name="f970" fmla="*/ f732 1 6858000"/>
                <a:gd name="f971" fmla="*/ f733 1 9767847"/>
                <a:gd name="f972" fmla="*/ f734 1 6858000"/>
                <a:gd name="f973" fmla="*/ f735 1 9767847"/>
                <a:gd name="f974" fmla="*/ f736 1 6858000"/>
                <a:gd name="f975" fmla="*/ f737 1 9767847"/>
                <a:gd name="f976" fmla="*/ f738 1 9767847"/>
                <a:gd name="f977" fmla="*/ f739 1 9767847"/>
                <a:gd name="f978" fmla="*/ f740 1 9767847"/>
                <a:gd name="f979" fmla="*/ f741 1 9767847"/>
                <a:gd name="f980" fmla="*/ f496 1 f503"/>
                <a:gd name="f981" fmla="*/ f497 1 f503"/>
                <a:gd name="f982" fmla="*/ f496 1 f504"/>
                <a:gd name="f983" fmla="*/ f498 1 f504"/>
                <a:gd name="f984" fmla="*/ f743 1 f503"/>
                <a:gd name="f985" fmla="*/ f744 1 f504"/>
                <a:gd name="f986" fmla="*/ f745 1 f503"/>
                <a:gd name="f987" fmla="*/ f746 1 f503"/>
                <a:gd name="f988" fmla="*/ f747 1 f504"/>
                <a:gd name="f989" fmla="*/ f748 1 f503"/>
                <a:gd name="f990" fmla="*/ f749 1 f504"/>
                <a:gd name="f991" fmla="*/ f750 1 f503"/>
                <a:gd name="f992" fmla="*/ f751 1 f504"/>
                <a:gd name="f993" fmla="*/ f752 1 f503"/>
                <a:gd name="f994" fmla="*/ f753 1 f504"/>
                <a:gd name="f995" fmla="*/ f754 1 f503"/>
                <a:gd name="f996" fmla="*/ f755 1 f503"/>
                <a:gd name="f997" fmla="*/ f756 1 f504"/>
                <a:gd name="f998" fmla="*/ f757 1 f503"/>
                <a:gd name="f999" fmla="*/ f758 1 f504"/>
                <a:gd name="f1000" fmla="*/ f759 1 f503"/>
                <a:gd name="f1001" fmla="*/ f760 1 f504"/>
                <a:gd name="f1002" fmla="*/ f761 1 f503"/>
                <a:gd name="f1003" fmla="*/ f762 1 f504"/>
                <a:gd name="f1004" fmla="*/ f763 1 f503"/>
                <a:gd name="f1005" fmla="*/ f764 1 f504"/>
                <a:gd name="f1006" fmla="*/ f765 1 f503"/>
                <a:gd name="f1007" fmla="*/ f766 1 f504"/>
                <a:gd name="f1008" fmla="*/ f767 1 f503"/>
                <a:gd name="f1009" fmla="*/ f768 1 f504"/>
                <a:gd name="f1010" fmla="*/ f769 1 f503"/>
                <a:gd name="f1011" fmla="*/ f770 1 f504"/>
                <a:gd name="f1012" fmla="*/ f771 1 f503"/>
                <a:gd name="f1013" fmla="*/ f772 1 f504"/>
                <a:gd name="f1014" fmla="*/ f773 1 f503"/>
                <a:gd name="f1015" fmla="*/ f774 1 f504"/>
                <a:gd name="f1016" fmla="*/ f775 1 f503"/>
                <a:gd name="f1017" fmla="*/ f776 1 f504"/>
                <a:gd name="f1018" fmla="*/ f777 1 f503"/>
                <a:gd name="f1019" fmla="*/ f778 1 f504"/>
                <a:gd name="f1020" fmla="*/ f779 1 f503"/>
                <a:gd name="f1021" fmla="*/ f780 1 f504"/>
                <a:gd name="f1022" fmla="*/ f781 1 f503"/>
                <a:gd name="f1023" fmla="*/ f782 1 f504"/>
                <a:gd name="f1024" fmla="*/ f783 1 f503"/>
                <a:gd name="f1025" fmla="*/ f784 1 f504"/>
                <a:gd name="f1026" fmla="*/ f785 1 f503"/>
                <a:gd name="f1027" fmla="*/ f786 1 f504"/>
                <a:gd name="f1028" fmla="*/ f787 1 f503"/>
                <a:gd name="f1029" fmla="*/ f788 1 f504"/>
                <a:gd name="f1030" fmla="*/ f789 1 f503"/>
                <a:gd name="f1031" fmla="*/ f790 1 f504"/>
                <a:gd name="f1032" fmla="*/ f791 1 f503"/>
                <a:gd name="f1033" fmla="*/ f792 1 f504"/>
                <a:gd name="f1034" fmla="*/ f793 1 f503"/>
                <a:gd name="f1035" fmla="*/ f794 1 f504"/>
                <a:gd name="f1036" fmla="*/ f795 1 f503"/>
                <a:gd name="f1037" fmla="*/ f796 1 f504"/>
                <a:gd name="f1038" fmla="*/ f797 1 f503"/>
                <a:gd name="f1039" fmla="*/ f798 1 f504"/>
                <a:gd name="f1040" fmla="*/ f799 1 f503"/>
                <a:gd name="f1041" fmla="*/ f800 1 f504"/>
                <a:gd name="f1042" fmla="*/ f801 1 f503"/>
                <a:gd name="f1043" fmla="*/ f802 1 f504"/>
                <a:gd name="f1044" fmla="*/ f803 1 f503"/>
                <a:gd name="f1045" fmla="*/ f804 1 f504"/>
                <a:gd name="f1046" fmla="*/ f805 1 f503"/>
                <a:gd name="f1047" fmla="*/ f806 1 f504"/>
                <a:gd name="f1048" fmla="*/ f807 1 f503"/>
                <a:gd name="f1049" fmla="*/ f808 1 f504"/>
                <a:gd name="f1050" fmla="*/ f809 1 f503"/>
                <a:gd name="f1051" fmla="*/ f810 1 f504"/>
                <a:gd name="f1052" fmla="*/ f811 1 f503"/>
                <a:gd name="f1053" fmla="*/ f812 1 f504"/>
                <a:gd name="f1054" fmla="*/ f813 1 f503"/>
                <a:gd name="f1055" fmla="*/ f814 1 f504"/>
                <a:gd name="f1056" fmla="*/ f815 1 f503"/>
                <a:gd name="f1057" fmla="*/ f816 1 f504"/>
                <a:gd name="f1058" fmla="*/ f817 1 f503"/>
                <a:gd name="f1059" fmla="*/ f818 1 f504"/>
                <a:gd name="f1060" fmla="*/ f819 1 f503"/>
                <a:gd name="f1061" fmla="*/ f820 1 f504"/>
                <a:gd name="f1062" fmla="*/ f821 1 f503"/>
                <a:gd name="f1063" fmla="*/ f822 1 f504"/>
                <a:gd name="f1064" fmla="*/ f823 1 f503"/>
                <a:gd name="f1065" fmla="*/ f824 1 f504"/>
                <a:gd name="f1066" fmla="*/ f825 1 f503"/>
                <a:gd name="f1067" fmla="*/ f826 1 f504"/>
                <a:gd name="f1068" fmla="*/ f827 1 f503"/>
                <a:gd name="f1069" fmla="*/ f828 1 f504"/>
                <a:gd name="f1070" fmla="*/ f829 1 f503"/>
                <a:gd name="f1071" fmla="*/ f830 1 f504"/>
                <a:gd name="f1072" fmla="*/ f831 1 f503"/>
                <a:gd name="f1073" fmla="*/ f832 1 f504"/>
                <a:gd name="f1074" fmla="*/ f833 1 f503"/>
                <a:gd name="f1075" fmla="*/ f834 1 f504"/>
                <a:gd name="f1076" fmla="*/ f835 1 f503"/>
                <a:gd name="f1077" fmla="*/ f836 1 f504"/>
                <a:gd name="f1078" fmla="*/ f837 1 f503"/>
                <a:gd name="f1079" fmla="*/ f838 1 f504"/>
                <a:gd name="f1080" fmla="*/ f839 1 f503"/>
                <a:gd name="f1081" fmla="*/ f840 1 f504"/>
                <a:gd name="f1082" fmla="*/ f841 1 f503"/>
                <a:gd name="f1083" fmla="*/ f842 1 f504"/>
                <a:gd name="f1084" fmla="*/ f843 1 f503"/>
                <a:gd name="f1085" fmla="*/ f844 1 f504"/>
                <a:gd name="f1086" fmla="*/ f845 1 f503"/>
                <a:gd name="f1087" fmla="*/ f846 1 f504"/>
                <a:gd name="f1088" fmla="*/ f847 1 f503"/>
                <a:gd name="f1089" fmla="*/ f848 1 f504"/>
                <a:gd name="f1090" fmla="*/ f849 1 f503"/>
                <a:gd name="f1091" fmla="*/ f850 1 f504"/>
                <a:gd name="f1092" fmla="*/ f851 1 f503"/>
                <a:gd name="f1093" fmla="*/ f852 1 f504"/>
                <a:gd name="f1094" fmla="*/ f853 1 f503"/>
                <a:gd name="f1095" fmla="*/ f854 1 f504"/>
                <a:gd name="f1096" fmla="*/ f855 1 f503"/>
                <a:gd name="f1097" fmla="*/ f856 1 f504"/>
                <a:gd name="f1098" fmla="*/ f857 1 f503"/>
                <a:gd name="f1099" fmla="*/ f858 1 f504"/>
                <a:gd name="f1100" fmla="*/ f859 1 f503"/>
                <a:gd name="f1101" fmla="*/ f860 1 f504"/>
                <a:gd name="f1102" fmla="*/ f861 1 f503"/>
                <a:gd name="f1103" fmla="*/ f862 1 f504"/>
                <a:gd name="f1104" fmla="*/ f863 1 f503"/>
                <a:gd name="f1105" fmla="*/ f864 1 f504"/>
                <a:gd name="f1106" fmla="*/ f865 1 f503"/>
                <a:gd name="f1107" fmla="*/ f866 1 f504"/>
                <a:gd name="f1108" fmla="*/ f867 1 f503"/>
                <a:gd name="f1109" fmla="*/ f868 1 f504"/>
                <a:gd name="f1110" fmla="*/ f869 1 f503"/>
                <a:gd name="f1111" fmla="*/ f870 1 f504"/>
                <a:gd name="f1112" fmla="*/ f871 1 f503"/>
                <a:gd name="f1113" fmla="*/ f872 1 f504"/>
                <a:gd name="f1114" fmla="*/ f873 1 f503"/>
                <a:gd name="f1115" fmla="*/ f874 1 f504"/>
                <a:gd name="f1116" fmla="*/ f875 1 f503"/>
                <a:gd name="f1117" fmla="*/ f876 1 f504"/>
                <a:gd name="f1118" fmla="*/ f877 1 f503"/>
                <a:gd name="f1119" fmla="*/ f878 1 f504"/>
                <a:gd name="f1120" fmla="*/ f879 1 f503"/>
                <a:gd name="f1121" fmla="*/ f880 1 f504"/>
                <a:gd name="f1122" fmla="*/ f881 1 f503"/>
                <a:gd name="f1123" fmla="*/ f882 1 f504"/>
                <a:gd name="f1124" fmla="*/ f883 1 f503"/>
                <a:gd name="f1125" fmla="*/ f884 1 f504"/>
                <a:gd name="f1126" fmla="*/ f885 1 f503"/>
                <a:gd name="f1127" fmla="*/ f886 1 f504"/>
                <a:gd name="f1128" fmla="*/ f887 1 f503"/>
                <a:gd name="f1129" fmla="*/ f888 1 f504"/>
                <a:gd name="f1130" fmla="*/ f889 1 f503"/>
                <a:gd name="f1131" fmla="*/ f890 1 f504"/>
                <a:gd name="f1132" fmla="*/ f891 1 f503"/>
                <a:gd name="f1133" fmla="*/ f892 1 f504"/>
                <a:gd name="f1134" fmla="*/ f893 1 f503"/>
                <a:gd name="f1135" fmla="*/ f894 1 f504"/>
                <a:gd name="f1136" fmla="*/ f895 1 f503"/>
                <a:gd name="f1137" fmla="*/ f896 1 f504"/>
                <a:gd name="f1138" fmla="*/ f897 1 f503"/>
                <a:gd name="f1139" fmla="*/ f898 1 f504"/>
                <a:gd name="f1140" fmla="*/ f899 1 f503"/>
                <a:gd name="f1141" fmla="*/ f900 1 f504"/>
                <a:gd name="f1142" fmla="*/ f901 1 f503"/>
                <a:gd name="f1143" fmla="*/ f902 1 f504"/>
                <a:gd name="f1144" fmla="*/ f903 1 f503"/>
                <a:gd name="f1145" fmla="*/ f904 1 f504"/>
                <a:gd name="f1146" fmla="*/ f905 1 f503"/>
                <a:gd name="f1147" fmla="*/ f906 1 f504"/>
                <a:gd name="f1148" fmla="*/ f907 1 f503"/>
                <a:gd name="f1149" fmla="*/ f908 1 f504"/>
                <a:gd name="f1150" fmla="*/ f909 1 f503"/>
                <a:gd name="f1151" fmla="*/ f910 1 f504"/>
                <a:gd name="f1152" fmla="*/ f911 1 f503"/>
                <a:gd name="f1153" fmla="*/ f912 1 f504"/>
                <a:gd name="f1154" fmla="*/ f913 1 f503"/>
                <a:gd name="f1155" fmla="*/ f914 1 f504"/>
                <a:gd name="f1156" fmla="*/ f915 1 f503"/>
                <a:gd name="f1157" fmla="*/ f916 1 f504"/>
                <a:gd name="f1158" fmla="*/ f917 1 f503"/>
                <a:gd name="f1159" fmla="*/ f918 1 f504"/>
                <a:gd name="f1160" fmla="*/ f919 1 f503"/>
                <a:gd name="f1161" fmla="*/ f920 1 f504"/>
                <a:gd name="f1162" fmla="*/ f921 1 f503"/>
                <a:gd name="f1163" fmla="*/ f922 1 f504"/>
                <a:gd name="f1164" fmla="*/ f923 1 f503"/>
                <a:gd name="f1165" fmla="*/ f924 1 f504"/>
                <a:gd name="f1166" fmla="*/ f925 1 f503"/>
                <a:gd name="f1167" fmla="*/ f926 1 f504"/>
                <a:gd name="f1168" fmla="*/ f927 1 f503"/>
                <a:gd name="f1169" fmla="*/ f928 1 f504"/>
                <a:gd name="f1170" fmla="*/ f929 1 f503"/>
                <a:gd name="f1171" fmla="*/ f930 1 f504"/>
                <a:gd name="f1172" fmla="*/ f931 1 f503"/>
                <a:gd name="f1173" fmla="*/ f932 1 f504"/>
                <a:gd name="f1174" fmla="*/ f933 1 f503"/>
                <a:gd name="f1175" fmla="*/ f934 1 f504"/>
                <a:gd name="f1176" fmla="*/ f935 1 f503"/>
                <a:gd name="f1177" fmla="*/ f936 1 f504"/>
                <a:gd name="f1178" fmla="*/ f937 1 f503"/>
                <a:gd name="f1179" fmla="*/ f938 1 f504"/>
                <a:gd name="f1180" fmla="*/ f939 1 f503"/>
                <a:gd name="f1181" fmla="*/ f940 1 f503"/>
                <a:gd name="f1182" fmla="*/ f941 1 f503"/>
                <a:gd name="f1183" fmla="*/ f942 1 f504"/>
                <a:gd name="f1184" fmla="*/ f943 1 f503"/>
                <a:gd name="f1185" fmla="*/ f944 1 f504"/>
                <a:gd name="f1186" fmla="*/ f945 1 f503"/>
                <a:gd name="f1187" fmla="*/ f946 1 f504"/>
                <a:gd name="f1188" fmla="*/ f947 1 f503"/>
                <a:gd name="f1189" fmla="*/ f948 1 f504"/>
                <a:gd name="f1190" fmla="*/ f949 1 f503"/>
                <a:gd name="f1191" fmla="*/ f950 1 f504"/>
                <a:gd name="f1192" fmla="*/ f951 1 f503"/>
                <a:gd name="f1193" fmla="*/ f952 1 f504"/>
                <a:gd name="f1194" fmla="*/ f953 1 f503"/>
                <a:gd name="f1195" fmla="*/ f954 1 f504"/>
                <a:gd name="f1196" fmla="*/ f955 1 f503"/>
                <a:gd name="f1197" fmla="*/ f956 1 f504"/>
                <a:gd name="f1198" fmla="*/ f957 1 f503"/>
                <a:gd name="f1199" fmla="*/ f958 1 f504"/>
                <a:gd name="f1200" fmla="*/ f959 1 f503"/>
                <a:gd name="f1201" fmla="*/ f960 1 f504"/>
                <a:gd name="f1202" fmla="*/ f961 1 f503"/>
                <a:gd name="f1203" fmla="*/ f962 1 f504"/>
                <a:gd name="f1204" fmla="*/ f963 1 f503"/>
                <a:gd name="f1205" fmla="*/ f964 1 f504"/>
                <a:gd name="f1206" fmla="*/ f965 1 f503"/>
                <a:gd name="f1207" fmla="*/ f966 1 f504"/>
                <a:gd name="f1208" fmla="*/ f967 1 f503"/>
                <a:gd name="f1209" fmla="*/ f968 1 f504"/>
                <a:gd name="f1210" fmla="*/ f969 1 f503"/>
                <a:gd name="f1211" fmla="*/ f970 1 f504"/>
                <a:gd name="f1212" fmla="*/ f971 1 f503"/>
                <a:gd name="f1213" fmla="*/ f972 1 f504"/>
                <a:gd name="f1214" fmla="*/ f973 1 f503"/>
                <a:gd name="f1215" fmla="*/ f974 1 f504"/>
                <a:gd name="f1216" fmla="*/ f975 1 f503"/>
                <a:gd name="f1217" fmla="*/ f976 1 f503"/>
                <a:gd name="f1218" fmla="*/ f977 1 f503"/>
                <a:gd name="f1219" fmla="*/ f978 1 f503"/>
                <a:gd name="f1220" fmla="*/ f979 1 f503"/>
                <a:gd name="f1221" fmla="*/ f980 f494 1"/>
                <a:gd name="f1222" fmla="*/ f981 f494 1"/>
                <a:gd name="f1223" fmla="*/ f983 f495 1"/>
                <a:gd name="f1224" fmla="*/ f982 f495 1"/>
                <a:gd name="f1225" fmla="*/ f984 f494 1"/>
                <a:gd name="f1226" fmla="*/ f985 f495 1"/>
                <a:gd name="f1227" fmla="*/ f986 f494 1"/>
                <a:gd name="f1228" fmla="*/ f987 f494 1"/>
                <a:gd name="f1229" fmla="*/ f988 f495 1"/>
                <a:gd name="f1230" fmla="*/ f989 f494 1"/>
                <a:gd name="f1231" fmla="*/ f990 f495 1"/>
                <a:gd name="f1232" fmla="*/ f991 f494 1"/>
                <a:gd name="f1233" fmla="*/ f992 f495 1"/>
                <a:gd name="f1234" fmla="*/ f993 f494 1"/>
                <a:gd name="f1235" fmla="*/ f994 f495 1"/>
                <a:gd name="f1236" fmla="*/ f995 f494 1"/>
                <a:gd name="f1237" fmla="*/ f996 f494 1"/>
                <a:gd name="f1238" fmla="*/ f997 f495 1"/>
                <a:gd name="f1239" fmla="*/ f998 f494 1"/>
                <a:gd name="f1240" fmla="*/ f999 f495 1"/>
                <a:gd name="f1241" fmla="*/ f1000 f494 1"/>
                <a:gd name="f1242" fmla="*/ f1001 f495 1"/>
                <a:gd name="f1243" fmla="*/ f1002 f494 1"/>
                <a:gd name="f1244" fmla="*/ f1003 f495 1"/>
                <a:gd name="f1245" fmla="*/ f1004 f494 1"/>
                <a:gd name="f1246" fmla="*/ f1005 f495 1"/>
                <a:gd name="f1247" fmla="*/ f1006 f494 1"/>
                <a:gd name="f1248" fmla="*/ f1007 f495 1"/>
                <a:gd name="f1249" fmla="*/ f1008 f494 1"/>
                <a:gd name="f1250" fmla="*/ f1009 f495 1"/>
                <a:gd name="f1251" fmla="*/ f1010 f494 1"/>
                <a:gd name="f1252" fmla="*/ f1011 f495 1"/>
                <a:gd name="f1253" fmla="*/ f1012 f494 1"/>
                <a:gd name="f1254" fmla="*/ f1013 f495 1"/>
                <a:gd name="f1255" fmla="*/ f1014 f494 1"/>
                <a:gd name="f1256" fmla="*/ f1015 f495 1"/>
                <a:gd name="f1257" fmla="*/ f1016 f494 1"/>
                <a:gd name="f1258" fmla="*/ f1017 f495 1"/>
                <a:gd name="f1259" fmla="*/ f1018 f494 1"/>
                <a:gd name="f1260" fmla="*/ f1019 f495 1"/>
                <a:gd name="f1261" fmla="*/ f1020 f494 1"/>
                <a:gd name="f1262" fmla="*/ f1021 f495 1"/>
                <a:gd name="f1263" fmla="*/ f1022 f494 1"/>
                <a:gd name="f1264" fmla="*/ f1023 f495 1"/>
                <a:gd name="f1265" fmla="*/ f1024 f494 1"/>
                <a:gd name="f1266" fmla="*/ f1025 f495 1"/>
                <a:gd name="f1267" fmla="*/ f1026 f494 1"/>
                <a:gd name="f1268" fmla="*/ f1027 f495 1"/>
                <a:gd name="f1269" fmla="*/ f1028 f494 1"/>
                <a:gd name="f1270" fmla="*/ f1029 f495 1"/>
                <a:gd name="f1271" fmla="*/ f1030 f494 1"/>
                <a:gd name="f1272" fmla="*/ f1031 f495 1"/>
                <a:gd name="f1273" fmla="*/ f1032 f494 1"/>
                <a:gd name="f1274" fmla="*/ f1033 f495 1"/>
                <a:gd name="f1275" fmla="*/ f1034 f494 1"/>
                <a:gd name="f1276" fmla="*/ f1035 f495 1"/>
                <a:gd name="f1277" fmla="*/ f1036 f494 1"/>
                <a:gd name="f1278" fmla="*/ f1037 f495 1"/>
                <a:gd name="f1279" fmla="*/ f1038 f494 1"/>
                <a:gd name="f1280" fmla="*/ f1039 f495 1"/>
                <a:gd name="f1281" fmla="*/ f1040 f494 1"/>
                <a:gd name="f1282" fmla="*/ f1041 f495 1"/>
                <a:gd name="f1283" fmla="*/ f1042 f494 1"/>
                <a:gd name="f1284" fmla="*/ f1043 f495 1"/>
                <a:gd name="f1285" fmla="*/ f1044 f494 1"/>
                <a:gd name="f1286" fmla="*/ f1045 f495 1"/>
                <a:gd name="f1287" fmla="*/ f1046 f494 1"/>
                <a:gd name="f1288" fmla="*/ f1047 f495 1"/>
                <a:gd name="f1289" fmla="*/ f1048 f494 1"/>
                <a:gd name="f1290" fmla="*/ f1049 f495 1"/>
                <a:gd name="f1291" fmla="*/ f1050 f494 1"/>
                <a:gd name="f1292" fmla="*/ f1051 f495 1"/>
                <a:gd name="f1293" fmla="*/ f1052 f494 1"/>
                <a:gd name="f1294" fmla="*/ f1053 f495 1"/>
                <a:gd name="f1295" fmla="*/ f1054 f494 1"/>
                <a:gd name="f1296" fmla="*/ f1055 f495 1"/>
                <a:gd name="f1297" fmla="*/ f1056 f494 1"/>
                <a:gd name="f1298" fmla="*/ f1057 f495 1"/>
                <a:gd name="f1299" fmla="*/ f1058 f494 1"/>
                <a:gd name="f1300" fmla="*/ f1059 f495 1"/>
                <a:gd name="f1301" fmla="*/ f1060 f494 1"/>
                <a:gd name="f1302" fmla="*/ f1061 f495 1"/>
                <a:gd name="f1303" fmla="*/ f1062 f494 1"/>
                <a:gd name="f1304" fmla="*/ f1063 f495 1"/>
                <a:gd name="f1305" fmla="*/ f1064 f494 1"/>
                <a:gd name="f1306" fmla="*/ f1065 f495 1"/>
                <a:gd name="f1307" fmla="*/ f1066 f494 1"/>
                <a:gd name="f1308" fmla="*/ f1067 f495 1"/>
                <a:gd name="f1309" fmla="*/ f1068 f494 1"/>
                <a:gd name="f1310" fmla="*/ f1069 f495 1"/>
                <a:gd name="f1311" fmla="*/ f1070 f494 1"/>
                <a:gd name="f1312" fmla="*/ f1071 f495 1"/>
                <a:gd name="f1313" fmla="*/ f1072 f494 1"/>
                <a:gd name="f1314" fmla="*/ f1073 f495 1"/>
                <a:gd name="f1315" fmla="*/ f1074 f494 1"/>
                <a:gd name="f1316" fmla="*/ f1075 f495 1"/>
                <a:gd name="f1317" fmla="*/ f1076 f494 1"/>
                <a:gd name="f1318" fmla="*/ f1077 f495 1"/>
                <a:gd name="f1319" fmla="*/ f1078 f494 1"/>
                <a:gd name="f1320" fmla="*/ f1079 f495 1"/>
                <a:gd name="f1321" fmla="*/ f1080 f494 1"/>
                <a:gd name="f1322" fmla="*/ f1081 f495 1"/>
                <a:gd name="f1323" fmla="*/ f1082 f494 1"/>
                <a:gd name="f1324" fmla="*/ f1083 f495 1"/>
                <a:gd name="f1325" fmla="*/ f1084 f494 1"/>
                <a:gd name="f1326" fmla="*/ f1085 f495 1"/>
                <a:gd name="f1327" fmla="*/ f1086 f494 1"/>
                <a:gd name="f1328" fmla="*/ f1087 f495 1"/>
                <a:gd name="f1329" fmla="*/ f1088 f494 1"/>
                <a:gd name="f1330" fmla="*/ f1089 f495 1"/>
                <a:gd name="f1331" fmla="*/ f1090 f494 1"/>
                <a:gd name="f1332" fmla="*/ f1091 f495 1"/>
                <a:gd name="f1333" fmla="*/ f1092 f494 1"/>
                <a:gd name="f1334" fmla="*/ f1093 f495 1"/>
                <a:gd name="f1335" fmla="*/ f1094 f494 1"/>
                <a:gd name="f1336" fmla="*/ f1095 f495 1"/>
                <a:gd name="f1337" fmla="*/ f1096 f494 1"/>
                <a:gd name="f1338" fmla="*/ f1097 f495 1"/>
                <a:gd name="f1339" fmla="*/ f1098 f494 1"/>
                <a:gd name="f1340" fmla="*/ f1099 f495 1"/>
                <a:gd name="f1341" fmla="*/ f1100 f494 1"/>
                <a:gd name="f1342" fmla="*/ f1101 f495 1"/>
                <a:gd name="f1343" fmla="*/ f1102 f494 1"/>
                <a:gd name="f1344" fmla="*/ f1103 f495 1"/>
                <a:gd name="f1345" fmla="*/ f1104 f494 1"/>
                <a:gd name="f1346" fmla="*/ f1105 f495 1"/>
                <a:gd name="f1347" fmla="*/ f1106 f494 1"/>
                <a:gd name="f1348" fmla="*/ f1107 f495 1"/>
                <a:gd name="f1349" fmla="*/ f1108 f494 1"/>
                <a:gd name="f1350" fmla="*/ f1109 f495 1"/>
                <a:gd name="f1351" fmla="*/ f1110 f494 1"/>
                <a:gd name="f1352" fmla="*/ f1111 f495 1"/>
                <a:gd name="f1353" fmla="*/ f1112 f494 1"/>
                <a:gd name="f1354" fmla="*/ f1113 f495 1"/>
                <a:gd name="f1355" fmla="*/ f1114 f494 1"/>
                <a:gd name="f1356" fmla="*/ f1115 f495 1"/>
                <a:gd name="f1357" fmla="*/ f1116 f494 1"/>
                <a:gd name="f1358" fmla="*/ f1117 f495 1"/>
                <a:gd name="f1359" fmla="*/ f1118 f494 1"/>
                <a:gd name="f1360" fmla="*/ f1119 f495 1"/>
                <a:gd name="f1361" fmla="*/ f1120 f494 1"/>
                <a:gd name="f1362" fmla="*/ f1121 f495 1"/>
                <a:gd name="f1363" fmla="*/ f1122 f494 1"/>
                <a:gd name="f1364" fmla="*/ f1123 f495 1"/>
                <a:gd name="f1365" fmla="*/ f1124 f494 1"/>
                <a:gd name="f1366" fmla="*/ f1125 f495 1"/>
                <a:gd name="f1367" fmla="*/ f1126 f494 1"/>
                <a:gd name="f1368" fmla="*/ f1127 f495 1"/>
                <a:gd name="f1369" fmla="*/ f1128 f494 1"/>
                <a:gd name="f1370" fmla="*/ f1129 f495 1"/>
                <a:gd name="f1371" fmla="*/ f1130 f494 1"/>
                <a:gd name="f1372" fmla="*/ f1131 f495 1"/>
                <a:gd name="f1373" fmla="*/ f1132 f494 1"/>
                <a:gd name="f1374" fmla="*/ f1133 f495 1"/>
                <a:gd name="f1375" fmla="*/ f1134 f494 1"/>
                <a:gd name="f1376" fmla="*/ f1135 f495 1"/>
                <a:gd name="f1377" fmla="*/ f1136 f494 1"/>
                <a:gd name="f1378" fmla="*/ f1137 f495 1"/>
                <a:gd name="f1379" fmla="*/ f1138 f494 1"/>
                <a:gd name="f1380" fmla="*/ f1139 f495 1"/>
                <a:gd name="f1381" fmla="*/ f1140 f494 1"/>
                <a:gd name="f1382" fmla="*/ f1141 f495 1"/>
                <a:gd name="f1383" fmla="*/ f1142 f494 1"/>
                <a:gd name="f1384" fmla="*/ f1143 f495 1"/>
                <a:gd name="f1385" fmla="*/ f1144 f494 1"/>
                <a:gd name="f1386" fmla="*/ f1145 f495 1"/>
                <a:gd name="f1387" fmla="*/ f1146 f494 1"/>
                <a:gd name="f1388" fmla="*/ f1147 f495 1"/>
                <a:gd name="f1389" fmla="*/ f1148 f494 1"/>
                <a:gd name="f1390" fmla="*/ f1149 f495 1"/>
                <a:gd name="f1391" fmla="*/ f1150 f494 1"/>
                <a:gd name="f1392" fmla="*/ f1151 f495 1"/>
                <a:gd name="f1393" fmla="*/ f1152 f494 1"/>
                <a:gd name="f1394" fmla="*/ f1153 f495 1"/>
                <a:gd name="f1395" fmla="*/ f1154 f494 1"/>
                <a:gd name="f1396" fmla="*/ f1155 f495 1"/>
                <a:gd name="f1397" fmla="*/ f1156 f494 1"/>
                <a:gd name="f1398" fmla="*/ f1157 f495 1"/>
                <a:gd name="f1399" fmla="*/ f1158 f494 1"/>
                <a:gd name="f1400" fmla="*/ f1159 f495 1"/>
                <a:gd name="f1401" fmla="*/ f1160 f494 1"/>
                <a:gd name="f1402" fmla="*/ f1161 f495 1"/>
                <a:gd name="f1403" fmla="*/ f1162 f494 1"/>
                <a:gd name="f1404" fmla="*/ f1163 f495 1"/>
                <a:gd name="f1405" fmla="*/ f1164 f494 1"/>
                <a:gd name="f1406" fmla="*/ f1165 f495 1"/>
                <a:gd name="f1407" fmla="*/ f1166 f494 1"/>
                <a:gd name="f1408" fmla="*/ f1167 f495 1"/>
                <a:gd name="f1409" fmla="*/ f1168 f494 1"/>
                <a:gd name="f1410" fmla="*/ f1169 f495 1"/>
                <a:gd name="f1411" fmla="*/ f1170 f494 1"/>
                <a:gd name="f1412" fmla="*/ f1171 f495 1"/>
                <a:gd name="f1413" fmla="*/ f1172 f494 1"/>
                <a:gd name="f1414" fmla="*/ f1173 f495 1"/>
                <a:gd name="f1415" fmla="*/ f1174 f494 1"/>
                <a:gd name="f1416" fmla="*/ f1175 f495 1"/>
                <a:gd name="f1417" fmla="*/ f1176 f494 1"/>
                <a:gd name="f1418" fmla="*/ f1177 f495 1"/>
                <a:gd name="f1419" fmla="*/ f1178 f494 1"/>
                <a:gd name="f1420" fmla="*/ f1179 f495 1"/>
                <a:gd name="f1421" fmla="*/ f1180 f494 1"/>
                <a:gd name="f1422" fmla="*/ f1181 f494 1"/>
                <a:gd name="f1423" fmla="*/ f1182 f494 1"/>
                <a:gd name="f1424" fmla="*/ f1183 f495 1"/>
                <a:gd name="f1425" fmla="*/ f1184 f494 1"/>
                <a:gd name="f1426" fmla="*/ f1185 f495 1"/>
                <a:gd name="f1427" fmla="*/ f1186 f494 1"/>
                <a:gd name="f1428" fmla="*/ f1187 f495 1"/>
                <a:gd name="f1429" fmla="*/ f1188 f494 1"/>
                <a:gd name="f1430" fmla="*/ f1189 f495 1"/>
                <a:gd name="f1431" fmla="*/ f1190 f494 1"/>
                <a:gd name="f1432" fmla="*/ f1191 f495 1"/>
                <a:gd name="f1433" fmla="*/ f1192 f494 1"/>
                <a:gd name="f1434" fmla="*/ f1193 f495 1"/>
                <a:gd name="f1435" fmla="*/ f1194 f494 1"/>
                <a:gd name="f1436" fmla="*/ f1195 f495 1"/>
                <a:gd name="f1437" fmla="*/ f1196 f494 1"/>
                <a:gd name="f1438" fmla="*/ f1197 f495 1"/>
                <a:gd name="f1439" fmla="*/ f1198 f494 1"/>
                <a:gd name="f1440" fmla="*/ f1199 f495 1"/>
                <a:gd name="f1441" fmla="*/ f1200 f494 1"/>
                <a:gd name="f1442" fmla="*/ f1201 f495 1"/>
                <a:gd name="f1443" fmla="*/ f1202 f494 1"/>
                <a:gd name="f1444" fmla="*/ f1203 f495 1"/>
                <a:gd name="f1445" fmla="*/ f1204 f494 1"/>
                <a:gd name="f1446" fmla="*/ f1205 f495 1"/>
                <a:gd name="f1447" fmla="*/ f1206 f494 1"/>
                <a:gd name="f1448" fmla="*/ f1207 f495 1"/>
                <a:gd name="f1449" fmla="*/ f1208 f494 1"/>
                <a:gd name="f1450" fmla="*/ f1209 f495 1"/>
                <a:gd name="f1451" fmla="*/ f1210 f494 1"/>
                <a:gd name="f1452" fmla="*/ f1211 f495 1"/>
                <a:gd name="f1453" fmla="*/ f1212 f494 1"/>
                <a:gd name="f1454" fmla="*/ f1213 f495 1"/>
                <a:gd name="f1455" fmla="*/ f1214 f494 1"/>
                <a:gd name="f1456" fmla="*/ f1215 f495 1"/>
                <a:gd name="f1457" fmla="*/ f1216 f494 1"/>
                <a:gd name="f1458" fmla="*/ f1217 f494 1"/>
                <a:gd name="f1459" fmla="*/ f1218 f494 1"/>
                <a:gd name="f1460" fmla="*/ f1219 f494 1"/>
                <a:gd name="f1461" fmla="*/ f1220 f494 1"/>
              </a:gdLst>
              <a:ahLst/>
              <a:cxnLst>
                <a:cxn ang="3cd4">
                  <a:pos x="hc" y="t"/>
                </a:cxn>
                <a:cxn ang="0">
                  <a:pos x="r" y="vc"/>
                </a:cxn>
                <a:cxn ang="cd4">
                  <a:pos x="hc" y="b"/>
                </a:cxn>
                <a:cxn ang="cd2">
                  <a:pos x="l" y="vc"/>
                </a:cxn>
                <a:cxn ang="f742">
                  <a:pos x="f1225" y="f1226"/>
                </a:cxn>
                <a:cxn ang="f742">
                  <a:pos x="f1227" y="f1226"/>
                </a:cxn>
                <a:cxn ang="f742">
                  <a:pos x="f1228" y="f1229"/>
                </a:cxn>
                <a:cxn ang="f742">
                  <a:pos x="f1230" y="f1231"/>
                </a:cxn>
                <a:cxn ang="f742">
                  <a:pos x="f1232" y="f1233"/>
                </a:cxn>
                <a:cxn ang="f742">
                  <a:pos x="f1234" y="f1235"/>
                </a:cxn>
                <a:cxn ang="f742">
                  <a:pos x="f1236" y="f1235"/>
                </a:cxn>
                <a:cxn ang="f742">
                  <a:pos x="f1237" y="f1238"/>
                </a:cxn>
                <a:cxn ang="f742">
                  <a:pos x="f1239" y="f1240"/>
                </a:cxn>
                <a:cxn ang="f742">
                  <a:pos x="f1241" y="f1242"/>
                </a:cxn>
                <a:cxn ang="f742">
                  <a:pos x="f1243" y="f1244"/>
                </a:cxn>
                <a:cxn ang="f742">
                  <a:pos x="f1245" y="f1246"/>
                </a:cxn>
                <a:cxn ang="f742">
                  <a:pos x="f1247" y="f1248"/>
                </a:cxn>
                <a:cxn ang="f742">
                  <a:pos x="f1249" y="f1250"/>
                </a:cxn>
                <a:cxn ang="f742">
                  <a:pos x="f1251" y="f1252"/>
                </a:cxn>
                <a:cxn ang="f742">
                  <a:pos x="f1253" y="f1254"/>
                </a:cxn>
                <a:cxn ang="f742">
                  <a:pos x="f1255" y="f1256"/>
                </a:cxn>
                <a:cxn ang="f742">
                  <a:pos x="f1257" y="f1258"/>
                </a:cxn>
                <a:cxn ang="f742">
                  <a:pos x="f1259" y="f1260"/>
                </a:cxn>
                <a:cxn ang="f742">
                  <a:pos x="f1261" y="f1262"/>
                </a:cxn>
                <a:cxn ang="f742">
                  <a:pos x="f1263" y="f1264"/>
                </a:cxn>
                <a:cxn ang="f742">
                  <a:pos x="f1265" y="f1266"/>
                </a:cxn>
                <a:cxn ang="f742">
                  <a:pos x="f1267" y="f1268"/>
                </a:cxn>
                <a:cxn ang="f742">
                  <a:pos x="f1269" y="f1270"/>
                </a:cxn>
                <a:cxn ang="f742">
                  <a:pos x="f1271" y="f1272"/>
                </a:cxn>
                <a:cxn ang="f742">
                  <a:pos x="f1273" y="f1274"/>
                </a:cxn>
                <a:cxn ang="f742">
                  <a:pos x="f1275" y="f1276"/>
                </a:cxn>
                <a:cxn ang="f742">
                  <a:pos x="f1277" y="f1278"/>
                </a:cxn>
                <a:cxn ang="f742">
                  <a:pos x="f1279" y="f1280"/>
                </a:cxn>
                <a:cxn ang="f742">
                  <a:pos x="f1281" y="f1282"/>
                </a:cxn>
                <a:cxn ang="f742">
                  <a:pos x="f1283" y="f1284"/>
                </a:cxn>
                <a:cxn ang="f742">
                  <a:pos x="f1285" y="f1286"/>
                </a:cxn>
                <a:cxn ang="f742">
                  <a:pos x="f1287" y="f1288"/>
                </a:cxn>
                <a:cxn ang="f742">
                  <a:pos x="f1289" y="f1290"/>
                </a:cxn>
                <a:cxn ang="f742">
                  <a:pos x="f1291" y="f1292"/>
                </a:cxn>
                <a:cxn ang="f742">
                  <a:pos x="f1293" y="f1294"/>
                </a:cxn>
                <a:cxn ang="f742">
                  <a:pos x="f1295" y="f1296"/>
                </a:cxn>
                <a:cxn ang="f742">
                  <a:pos x="f1297" y="f1298"/>
                </a:cxn>
                <a:cxn ang="f742">
                  <a:pos x="f1299" y="f1300"/>
                </a:cxn>
                <a:cxn ang="f742">
                  <a:pos x="f1301" y="f1302"/>
                </a:cxn>
                <a:cxn ang="f742">
                  <a:pos x="f1303" y="f1304"/>
                </a:cxn>
                <a:cxn ang="f742">
                  <a:pos x="f1305" y="f1306"/>
                </a:cxn>
                <a:cxn ang="f742">
                  <a:pos x="f1307" y="f1308"/>
                </a:cxn>
                <a:cxn ang="f742">
                  <a:pos x="f1309" y="f1310"/>
                </a:cxn>
                <a:cxn ang="f742">
                  <a:pos x="f1311" y="f1312"/>
                </a:cxn>
                <a:cxn ang="f742">
                  <a:pos x="f1313" y="f1314"/>
                </a:cxn>
                <a:cxn ang="f742">
                  <a:pos x="f1315" y="f1316"/>
                </a:cxn>
                <a:cxn ang="f742">
                  <a:pos x="f1317" y="f1318"/>
                </a:cxn>
                <a:cxn ang="f742">
                  <a:pos x="f1319" y="f1320"/>
                </a:cxn>
                <a:cxn ang="f742">
                  <a:pos x="f1321" y="f1322"/>
                </a:cxn>
                <a:cxn ang="f742">
                  <a:pos x="f1323" y="f1324"/>
                </a:cxn>
                <a:cxn ang="f742">
                  <a:pos x="f1325" y="f1326"/>
                </a:cxn>
                <a:cxn ang="f742">
                  <a:pos x="f1327" y="f1328"/>
                </a:cxn>
                <a:cxn ang="f742">
                  <a:pos x="f1329" y="f1330"/>
                </a:cxn>
                <a:cxn ang="f742">
                  <a:pos x="f1331" y="f1332"/>
                </a:cxn>
                <a:cxn ang="f742">
                  <a:pos x="f1333" y="f1334"/>
                </a:cxn>
                <a:cxn ang="f742">
                  <a:pos x="f1335" y="f1336"/>
                </a:cxn>
                <a:cxn ang="f742">
                  <a:pos x="f1337" y="f1338"/>
                </a:cxn>
                <a:cxn ang="f742">
                  <a:pos x="f1339" y="f1340"/>
                </a:cxn>
                <a:cxn ang="f742">
                  <a:pos x="f1341" y="f1342"/>
                </a:cxn>
                <a:cxn ang="f742">
                  <a:pos x="f1343" y="f1344"/>
                </a:cxn>
                <a:cxn ang="f742">
                  <a:pos x="f1345" y="f1346"/>
                </a:cxn>
                <a:cxn ang="f742">
                  <a:pos x="f1347" y="f1348"/>
                </a:cxn>
                <a:cxn ang="f742">
                  <a:pos x="f1349" y="f1350"/>
                </a:cxn>
                <a:cxn ang="f742">
                  <a:pos x="f1351" y="f1352"/>
                </a:cxn>
                <a:cxn ang="f742">
                  <a:pos x="f1353" y="f1354"/>
                </a:cxn>
                <a:cxn ang="f742">
                  <a:pos x="f1355" y="f1356"/>
                </a:cxn>
                <a:cxn ang="f742">
                  <a:pos x="f1357" y="f1358"/>
                </a:cxn>
                <a:cxn ang="f742">
                  <a:pos x="f1359" y="f1360"/>
                </a:cxn>
                <a:cxn ang="f742">
                  <a:pos x="f1361" y="f1362"/>
                </a:cxn>
                <a:cxn ang="f742">
                  <a:pos x="f1363" y="f1364"/>
                </a:cxn>
                <a:cxn ang="f742">
                  <a:pos x="f1365" y="f1366"/>
                </a:cxn>
                <a:cxn ang="f742">
                  <a:pos x="f1367" y="f1368"/>
                </a:cxn>
                <a:cxn ang="f742">
                  <a:pos x="f1369" y="f1370"/>
                </a:cxn>
                <a:cxn ang="f742">
                  <a:pos x="f1371" y="f1372"/>
                </a:cxn>
                <a:cxn ang="f742">
                  <a:pos x="f1373" y="f1374"/>
                </a:cxn>
                <a:cxn ang="f742">
                  <a:pos x="f1375" y="f1376"/>
                </a:cxn>
                <a:cxn ang="f742">
                  <a:pos x="f1377" y="f1378"/>
                </a:cxn>
                <a:cxn ang="f742">
                  <a:pos x="f1379" y="f1380"/>
                </a:cxn>
                <a:cxn ang="f742">
                  <a:pos x="f1381" y="f1382"/>
                </a:cxn>
                <a:cxn ang="f742">
                  <a:pos x="f1383" y="f1384"/>
                </a:cxn>
                <a:cxn ang="f742">
                  <a:pos x="f1385" y="f1386"/>
                </a:cxn>
                <a:cxn ang="f742">
                  <a:pos x="f1387" y="f1388"/>
                </a:cxn>
                <a:cxn ang="f742">
                  <a:pos x="f1389" y="f1390"/>
                </a:cxn>
                <a:cxn ang="f742">
                  <a:pos x="f1391" y="f1392"/>
                </a:cxn>
                <a:cxn ang="f742">
                  <a:pos x="f1393" y="f1394"/>
                </a:cxn>
                <a:cxn ang="f742">
                  <a:pos x="f1395" y="f1396"/>
                </a:cxn>
                <a:cxn ang="f742">
                  <a:pos x="f1397" y="f1398"/>
                </a:cxn>
                <a:cxn ang="f742">
                  <a:pos x="f1399" y="f1400"/>
                </a:cxn>
                <a:cxn ang="f742">
                  <a:pos x="f1401" y="f1402"/>
                </a:cxn>
                <a:cxn ang="f742">
                  <a:pos x="f1403" y="f1404"/>
                </a:cxn>
                <a:cxn ang="f742">
                  <a:pos x="f1405" y="f1406"/>
                </a:cxn>
                <a:cxn ang="f742">
                  <a:pos x="f1407" y="f1408"/>
                </a:cxn>
                <a:cxn ang="f742">
                  <a:pos x="f1409" y="f1410"/>
                </a:cxn>
                <a:cxn ang="f742">
                  <a:pos x="f1411" y="f1412"/>
                </a:cxn>
                <a:cxn ang="f742">
                  <a:pos x="f1413" y="f1414"/>
                </a:cxn>
                <a:cxn ang="f742">
                  <a:pos x="f1415" y="f1416"/>
                </a:cxn>
                <a:cxn ang="f742">
                  <a:pos x="f1417" y="f1418"/>
                </a:cxn>
                <a:cxn ang="f742">
                  <a:pos x="f1419" y="f1420"/>
                </a:cxn>
                <a:cxn ang="f742">
                  <a:pos x="f1421" y="f1226"/>
                </a:cxn>
                <a:cxn ang="f742">
                  <a:pos x="f1422" y="f1226"/>
                </a:cxn>
                <a:cxn ang="f742">
                  <a:pos x="f1423" y="f1424"/>
                </a:cxn>
                <a:cxn ang="f742">
                  <a:pos x="f1425" y="f1426"/>
                </a:cxn>
                <a:cxn ang="f742">
                  <a:pos x="f1427" y="f1428"/>
                </a:cxn>
                <a:cxn ang="f742">
                  <a:pos x="f1429" y="f1430"/>
                </a:cxn>
                <a:cxn ang="f742">
                  <a:pos x="f1431" y="f1432"/>
                </a:cxn>
                <a:cxn ang="f742">
                  <a:pos x="f1433" y="f1434"/>
                </a:cxn>
                <a:cxn ang="f742">
                  <a:pos x="f1435" y="f1436"/>
                </a:cxn>
                <a:cxn ang="f742">
                  <a:pos x="f1437" y="f1438"/>
                </a:cxn>
                <a:cxn ang="f742">
                  <a:pos x="f1439" y="f1440"/>
                </a:cxn>
                <a:cxn ang="f742">
                  <a:pos x="f1441" y="f1442"/>
                </a:cxn>
                <a:cxn ang="f742">
                  <a:pos x="f1443" y="f1444"/>
                </a:cxn>
                <a:cxn ang="f742">
                  <a:pos x="f1445" y="f1446"/>
                </a:cxn>
                <a:cxn ang="f742">
                  <a:pos x="f1447" y="f1448"/>
                </a:cxn>
                <a:cxn ang="f742">
                  <a:pos x="f1449" y="f1450"/>
                </a:cxn>
                <a:cxn ang="f742">
                  <a:pos x="f1451" y="f1452"/>
                </a:cxn>
                <a:cxn ang="f742">
                  <a:pos x="f1453" y="f1454"/>
                </a:cxn>
                <a:cxn ang="f742">
                  <a:pos x="f1455" y="f1456"/>
                </a:cxn>
                <a:cxn ang="f742">
                  <a:pos x="f1457" y="f1235"/>
                </a:cxn>
                <a:cxn ang="f742">
                  <a:pos x="f1458" y="f1235"/>
                </a:cxn>
                <a:cxn ang="f742">
                  <a:pos x="f1459" y="f1233"/>
                </a:cxn>
                <a:cxn ang="f742">
                  <a:pos x="f1460" y="f1231"/>
                </a:cxn>
                <a:cxn ang="f742">
                  <a:pos x="f1461" y="f1229"/>
                </a:cxn>
              </a:cxnLst>
              <a:rect l="f1221" t="f1224" r="f1222" b="f1223"/>
              <a:pathLst>
                <a:path w="9767847" h="6858000">
                  <a:moveTo>
                    <a:pt x="f8" y="f5"/>
                  </a:moveTo>
                  <a:lnTo>
                    <a:pt x="f9" y="f5"/>
                  </a:lnTo>
                  <a:lnTo>
                    <a:pt x="f10" y="f11"/>
                  </a:lnTo>
                  <a:cubicBezTo>
                    <a:pt x="f12" y="f13"/>
                    <a:pt x="f6" y="f14"/>
                    <a:pt x="f6" y="f15"/>
                  </a:cubicBezTo>
                  <a:cubicBezTo>
                    <a:pt x="f6" y="f16"/>
                    <a:pt x="f17" y="f18"/>
                    <a:pt x="f19" y="f20"/>
                  </a:cubicBezTo>
                  <a:lnTo>
                    <a:pt x="f21" y="f7"/>
                  </a:lnTo>
                  <a:lnTo>
                    <a:pt x="f22" y="f7"/>
                  </a:lnTo>
                  <a:lnTo>
                    <a:pt x="f23" y="f24"/>
                  </a:lnTo>
                  <a:cubicBezTo>
                    <a:pt x="f25" y="f26"/>
                    <a:pt x="f27" y="f28"/>
                    <a:pt x="f29" y="f30"/>
                  </a:cubicBezTo>
                  <a:lnTo>
                    <a:pt x="f31" y="f32"/>
                  </a:lnTo>
                  <a:cubicBezTo>
                    <a:pt x="f33" y="f34"/>
                    <a:pt x="f35" y="f36"/>
                    <a:pt x="f37" y="f38"/>
                  </a:cubicBezTo>
                  <a:lnTo>
                    <a:pt x="f39" y="f40"/>
                  </a:lnTo>
                  <a:lnTo>
                    <a:pt x="f41" y="f42"/>
                  </a:lnTo>
                  <a:cubicBezTo>
                    <a:pt x="f43" y="f44"/>
                    <a:pt x="f45" y="f46"/>
                    <a:pt x="f47" y="f48"/>
                  </a:cubicBezTo>
                  <a:lnTo>
                    <a:pt x="f49" y="f50"/>
                  </a:lnTo>
                  <a:cubicBezTo>
                    <a:pt x="f51" y="f52"/>
                    <a:pt x="f53" y="f54"/>
                    <a:pt x="f55" y="f56"/>
                  </a:cubicBezTo>
                  <a:lnTo>
                    <a:pt x="f57" y="f58"/>
                  </a:lnTo>
                  <a:lnTo>
                    <a:pt x="f59" y="f60"/>
                  </a:lnTo>
                  <a:cubicBezTo>
                    <a:pt x="f61" y="f62"/>
                    <a:pt x="f63" y="f64"/>
                    <a:pt x="f65" y="f66"/>
                  </a:cubicBezTo>
                  <a:cubicBezTo>
                    <a:pt x="f67" y="f68"/>
                    <a:pt x="f69" y="f70"/>
                    <a:pt x="f71" y="f72"/>
                  </a:cubicBezTo>
                  <a:cubicBezTo>
                    <a:pt x="f73" y="f74"/>
                    <a:pt x="f75" y="f76"/>
                    <a:pt x="f77" y="f78"/>
                  </a:cubicBezTo>
                  <a:cubicBezTo>
                    <a:pt x="f79" y="f80"/>
                    <a:pt x="f81" y="f82"/>
                    <a:pt x="f83" y="f84"/>
                  </a:cubicBezTo>
                  <a:lnTo>
                    <a:pt x="f85" y="f86"/>
                  </a:lnTo>
                  <a:lnTo>
                    <a:pt x="f87" y="f88"/>
                  </a:ln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6"/>
                    <a:pt x="f127" y="f128"/>
                    <a:pt x="f129" y="f130"/>
                  </a:cubicBezTo>
                  <a:lnTo>
                    <a:pt x="f131" y="f132"/>
                  </a:lnTo>
                  <a:lnTo>
                    <a:pt x="f133" y="f134"/>
                  </a:lnTo>
                  <a:cubicBezTo>
                    <a:pt x="f135" y="f136"/>
                    <a:pt x="f137" y="f138"/>
                    <a:pt x="f139" y="f140"/>
                  </a:cubicBez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173" y="f174"/>
                  </a:lnTo>
                  <a:lnTo>
                    <a:pt x="f175" y="f176"/>
                  </a:lnTo>
                  <a:lnTo>
                    <a:pt x="f177" y="f178"/>
                  </a:lnTo>
                  <a:lnTo>
                    <a:pt x="f179" y="f180"/>
                  </a:lnTo>
                  <a:lnTo>
                    <a:pt x="f181" y="f182"/>
                  </a:lnTo>
                  <a:lnTo>
                    <a:pt x="f183" y="f184"/>
                  </a:lnTo>
                  <a:lnTo>
                    <a:pt x="f185" y="f186"/>
                  </a:lnTo>
                  <a:lnTo>
                    <a:pt x="f187" y="f188"/>
                  </a:lnTo>
                  <a:cubicBezTo>
                    <a:pt x="f189" y="f190"/>
                    <a:pt x="f191" y="f192"/>
                    <a:pt x="f193" y="f194"/>
                  </a:cubicBezTo>
                  <a:lnTo>
                    <a:pt x="f195" y="f196"/>
                  </a:lnTo>
                  <a:cubicBezTo>
                    <a:pt x="f197" y="f198"/>
                    <a:pt x="f199" y="f200"/>
                    <a:pt x="f201" y="f202"/>
                  </a:cubicBezTo>
                  <a:lnTo>
                    <a:pt x="f203" y="f204"/>
                  </a:lnTo>
                  <a:cubicBezTo>
                    <a:pt x="f205" y="f206"/>
                    <a:pt x="f207" y="f208"/>
                    <a:pt x="f209" y="f210"/>
                  </a:cubicBezTo>
                  <a:cubicBezTo>
                    <a:pt x="f211" y="f212"/>
                    <a:pt x="f213" y="f214"/>
                    <a:pt x="f215" y="f216"/>
                  </a:cubicBezTo>
                  <a:lnTo>
                    <a:pt x="f217" y="f218"/>
                  </a:lnTo>
                  <a:lnTo>
                    <a:pt x="f219" y="f220"/>
                  </a:lnTo>
                  <a:lnTo>
                    <a:pt x="f221" y="f222"/>
                  </a:lnTo>
                  <a:lnTo>
                    <a:pt x="f223" y="f224"/>
                  </a:lnTo>
                  <a:lnTo>
                    <a:pt x="f225" y="f226"/>
                  </a:lnTo>
                  <a:cubicBezTo>
                    <a:pt x="f227" y="f228"/>
                    <a:pt x="f229" y="f230"/>
                    <a:pt x="f231" y="f232"/>
                  </a:cubicBezTo>
                  <a:lnTo>
                    <a:pt x="f233" y="f234"/>
                  </a:lnTo>
                  <a:lnTo>
                    <a:pt x="f235" y="f236"/>
                  </a:lnTo>
                  <a:lnTo>
                    <a:pt x="f237" y="f238"/>
                  </a:lnTo>
                  <a:lnTo>
                    <a:pt x="f239" y="f240"/>
                  </a:lnTo>
                  <a:lnTo>
                    <a:pt x="f241" y="f242"/>
                  </a:lnTo>
                  <a:lnTo>
                    <a:pt x="f243" y="f244"/>
                  </a:lnTo>
                  <a:cubicBezTo>
                    <a:pt x="f245" y="f246"/>
                    <a:pt x="f247" y="f248"/>
                    <a:pt x="f249" y="f250"/>
                  </a:cubicBezTo>
                  <a:lnTo>
                    <a:pt x="f251" y="f252"/>
                  </a:lnTo>
                  <a:cubicBezTo>
                    <a:pt x="f253" y="f254"/>
                    <a:pt x="f255" y="f256"/>
                    <a:pt x="f257" y="f258"/>
                  </a:cubicBezTo>
                  <a:cubicBezTo>
                    <a:pt x="f259" y="f260"/>
                    <a:pt x="f261" y="f262"/>
                    <a:pt x="f263" y="f264"/>
                  </a:cubicBezTo>
                  <a:cubicBezTo>
                    <a:pt x="f265" y="f266"/>
                    <a:pt x="f267" y="f268"/>
                    <a:pt x="f269" y="f270"/>
                  </a:cubicBezTo>
                  <a:lnTo>
                    <a:pt x="f271" y="f272"/>
                  </a:lnTo>
                  <a:lnTo>
                    <a:pt x="f273" y="f274"/>
                  </a:lnTo>
                  <a:cubicBezTo>
                    <a:pt x="f275" y="f276"/>
                    <a:pt x="f277" y="f278"/>
                    <a:pt x="f279" y="f280"/>
                  </a:cubicBezTo>
                  <a:cubicBezTo>
                    <a:pt x="f281" y="f282"/>
                    <a:pt x="f283" y="f284"/>
                    <a:pt x="f285" y="f286"/>
                  </a:cubicBezTo>
                  <a:cubicBezTo>
                    <a:pt x="f287" y="f288"/>
                    <a:pt x="f289" y="f290"/>
                    <a:pt x="f291" y="f292"/>
                  </a:cubicBezTo>
                  <a:lnTo>
                    <a:pt x="f293" y="f294"/>
                  </a:lnTo>
                  <a:lnTo>
                    <a:pt x="f295" y="f296"/>
                  </a:lnTo>
                  <a:cubicBezTo>
                    <a:pt x="f297" y="f298"/>
                    <a:pt x="f299" y="f300"/>
                    <a:pt x="f301" y="f302"/>
                  </a:cubicBezTo>
                  <a:cubicBezTo>
                    <a:pt x="f303" y="f304"/>
                    <a:pt x="f305" y="f306"/>
                    <a:pt x="f307" y="f308"/>
                  </a:cubicBezTo>
                  <a:lnTo>
                    <a:pt x="f309" y="f310"/>
                  </a:lnTo>
                  <a:lnTo>
                    <a:pt x="f311" y="f312"/>
                  </a:lnTo>
                  <a:cubicBezTo>
                    <a:pt x="f313" y="f314"/>
                    <a:pt x="f315" y="f316"/>
                    <a:pt x="f317" y="f318"/>
                  </a:cubicBezTo>
                  <a:cubicBezTo>
                    <a:pt x="f319" y="f320"/>
                    <a:pt x="f321" y="f322"/>
                    <a:pt x="f323" y="f324"/>
                  </a:cubicBezTo>
                  <a:lnTo>
                    <a:pt x="f325" y="f326"/>
                  </a:lnTo>
                  <a:lnTo>
                    <a:pt x="f327" y="f328"/>
                  </a:lnTo>
                  <a:cubicBezTo>
                    <a:pt x="f329" y="f330"/>
                    <a:pt x="f331" y="f332"/>
                    <a:pt x="f333" y="f334"/>
                  </a:cubicBezTo>
                  <a:cubicBezTo>
                    <a:pt x="f335" y="f336"/>
                    <a:pt x="f337" y="f338"/>
                    <a:pt x="f339" y="f340"/>
                  </a:cubicBezTo>
                  <a:lnTo>
                    <a:pt x="f341" y="f342"/>
                  </a:lnTo>
                  <a:lnTo>
                    <a:pt x="f343" y="f344"/>
                  </a:lnTo>
                  <a:lnTo>
                    <a:pt x="f345" y="f346"/>
                  </a:lnTo>
                  <a:cubicBezTo>
                    <a:pt x="f347" y="f348"/>
                    <a:pt x="f349" y="f350"/>
                    <a:pt x="f351" y="f352"/>
                  </a:cubicBezTo>
                  <a:cubicBezTo>
                    <a:pt x="f353" y="f354"/>
                    <a:pt x="f355" y="f356"/>
                    <a:pt x="f357" y="f358"/>
                  </a:cubicBezTo>
                  <a:lnTo>
                    <a:pt x="f359" y="f360"/>
                  </a:lnTo>
                  <a:lnTo>
                    <a:pt x="f361" y="f362"/>
                  </a:lnTo>
                  <a:cubicBezTo>
                    <a:pt x="f363" y="f364"/>
                    <a:pt x="f365" y="f366"/>
                    <a:pt x="f367" y="f368"/>
                  </a:cubicBezTo>
                  <a:cubicBezTo>
                    <a:pt x="f369" y="f370"/>
                    <a:pt x="f371" y="f372"/>
                    <a:pt x="f373" y="f374"/>
                  </a:cubicBezTo>
                  <a:cubicBezTo>
                    <a:pt x="f375" y="f376"/>
                    <a:pt x="f377" y="f378"/>
                    <a:pt x="f379" y="f380"/>
                  </a:cubicBezTo>
                  <a:cubicBezTo>
                    <a:pt x="f381" y="f382"/>
                    <a:pt x="f383" y="f384"/>
                    <a:pt x="f385" y="f386"/>
                  </a:cubicBezTo>
                  <a:close/>
                  <a:moveTo>
                    <a:pt x="f387" y="f5"/>
                  </a:moveTo>
                  <a:lnTo>
                    <a:pt x="f388" y="f5"/>
                  </a:lnTo>
                  <a:lnTo>
                    <a:pt x="f389" y="f390"/>
                  </a:lnTo>
                  <a:cubicBezTo>
                    <a:pt x="f391" y="f392"/>
                    <a:pt x="f393" y="f394"/>
                    <a:pt x="f395" y="f396"/>
                  </a:cubicBezTo>
                  <a:cubicBezTo>
                    <a:pt x="f397" y="f398"/>
                    <a:pt x="f399" y="f400"/>
                    <a:pt x="f401" y="f402"/>
                  </a:cubicBezTo>
                  <a:cubicBezTo>
                    <a:pt x="f403" y="f404"/>
                    <a:pt x="f405" y="f406"/>
                    <a:pt x="f407" y="f408"/>
                  </a:cubicBezTo>
                  <a:cubicBezTo>
                    <a:pt x="f409" y="f410"/>
                    <a:pt x="f411" y="f412"/>
                    <a:pt x="f413" y="f414"/>
                  </a:cubicBezTo>
                  <a:cubicBezTo>
                    <a:pt x="f415" y="f416"/>
                    <a:pt x="f417" y="f418"/>
                    <a:pt x="f419" y="f420"/>
                  </a:cubicBezTo>
                  <a:cubicBezTo>
                    <a:pt x="f421" y="f422"/>
                    <a:pt x="f423" y="f424"/>
                    <a:pt x="f425" y="f426"/>
                  </a:cubicBezTo>
                  <a:cubicBezTo>
                    <a:pt x="f427" y="f428"/>
                    <a:pt x="f429" y="f430"/>
                    <a:pt x="f431" y="f432"/>
                  </a:cubicBezTo>
                  <a:cubicBezTo>
                    <a:pt x="f433" y="f434"/>
                    <a:pt x="f435" y="f436"/>
                    <a:pt x="f437" y="f438"/>
                  </a:cubicBezTo>
                  <a:cubicBezTo>
                    <a:pt x="f439" y="f440"/>
                    <a:pt x="f441" y="f442"/>
                    <a:pt x="f443" y="f444"/>
                  </a:cubicBezTo>
                  <a:cubicBezTo>
                    <a:pt x="f445" y="f446"/>
                    <a:pt x="f447" y="f448"/>
                    <a:pt x="f449" y="f450"/>
                  </a:cubicBezTo>
                  <a:cubicBezTo>
                    <a:pt x="f451" y="f452"/>
                    <a:pt x="f453" y="f454"/>
                    <a:pt x="f455" y="f456"/>
                  </a:cubicBezTo>
                  <a:cubicBezTo>
                    <a:pt x="f457" y="f458"/>
                    <a:pt x="f459" y="f460"/>
                    <a:pt x="f461" y="f462"/>
                  </a:cubicBezTo>
                  <a:cubicBezTo>
                    <a:pt x="f463" y="f464"/>
                    <a:pt x="f465" y="f466"/>
                    <a:pt x="f467" y="f468"/>
                  </a:cubicBezTo>
                  <a:cubicBezTo>
                    <a:pt x="f469" y="f470"/>
                    <a:pt x="f471" y="f472"/>
                    <a:pt x="f473" y="f474"/>
                  </a:cubicBezTo>
                  <a:cubicBezTo>
                    <a:pt x="f475" y="f476"/>
                    <a:pt x="f477" y="f478"/>
                    <a:pt x="f479" y="f480"/>
                  </a:cubicBezTo>
                  <a:cubicBezTo>
                    <a:pt x="f481" y="f482"/>
                    <a:pt x="f483" y="f484"/>
                    <a:pt x="f485" y="f486"/>
                  </a:cubicBezTo>
                  <a:lnTo>
                    <a:pt x="f487" y="f7"/>
                  </a:lnTo>
                  <a:lnTo>
                    <a:pt x="f488" y="f7"/>
                  </a:lnTo>
                  <a:lnTo>
                    <a:pt x="f489" y="f20"/>
                  </a:lnTo>
                  <a:cubicBezTo>
                    <a:pt x="f490" y="f18"/>
                    <a:pt x="f5" y="f16"/>
                    <a:pt x="f5" y="f15"/>
                  </a:cubicBezTo>
                  <a:cubicBezTo>
                    <a:pt x="f5" y="f14"/>
                    <a:pt x="f491" y="f13"/>
                    <a:pt x="f492" y="f11"/>
                  </a:cubicBezTo>
                  <a:close/>
                </a:path>
              </a:pathLst>
            </a:custGeom>
            <a:solidFill>
              <a:srgbClr val="FFFFFF">
                <a:alpha val="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12" name="Titolo 1">
            <a:extLst>
              <a:ext uri="{FF2B5EF4-FFF2-40B4-BE49-F238E27FC236}">
                <a16:creationId xmlns:a16="http://schemas.microsoft.com/office/drawing/2014/main" id="{19C1008E-99AF-4731-8BC6-C6C1806B01D9}"/>
              </a:ext>
            </a:extLst>
          </p:cNvPr>
          <p:cNvSpPr txBox="1">
            <a:spLocks noGrp="1"/>
          </p:cNvSpPr>
          <p:nvPr>
            <p:ph type="ctrTitle"/>
          </p:nvPr>
        </p:nvSpPr>
        <p:spPr>
          <a:xfrm>
            <a:off x="3215725" y="1764407"/>
            <a:ext cx="5760848" cy="2310313"/>
          </a:xfrm>
        </p:spPr>
        <p:txBody>
          <a:bodyPr anchor="ctr">
            <a:normAutofit/>
          </a:bodyPr>
          <a:lstStyle/>
          <a:p>
            <a:pPr lvl="0"/>
            <a:r>
              <a:rPr lang="en-GB" sz="6600" b="1" dirty="0">
                <a:solidFill>
                  <a:srgbClr val="44546A"/>
                </a:solidFill>
                <a:latin typeface="+mn-lt"/>
              </a:rPr>
              <a:t>Distant Philosophizing</a:t>
            </a:r>
          </a:p>
        </p:txBody>
      </p:sp>
      <p:sp>
        <p:nvSpPr>
          <p:cNvPr id="13" name="Sottotitolo 2">
            <a:extLst>
              <a:ext uri="{FF2B5EF4-FFF2-40B4-BE49-F238E27FC236}">
                <a16:creationId xmlns:a16="http://schemas.microsoft.com/office/drawing/2014/main" id="{0D7EBE4D-B87C-4BC3-BA03-52427E854E99}"/>
              </a:ext>
            </a:extLst>
          </p:cNvPr>
          <p:cNvSpPr txBox="1">
            <a:spLocks noGrp="1"/>
          </p:cNvSpPr>
          <p:nvPr>
            <p:ph type="subTitle" idx="1"/>
          </p:nvPr>
        </p:nvSpPr>
        <p:spPr>
          <a:xfrm>
            <a:off x="3215725" y="4165156"/>
            <a:ext cx="5760848" cy="682078"/>
          </a:xfrm>
        </p:spPr>
        <p:txBody>
          <a:bodyPr anchor="ctr">
            <a:normAutofit fontScale="92500" lnSpcReduction="10000"/>
          </a:bodyPr>
          <a:lstStyle/>
          <a:p>
            <a:pPr lvl="0">
              <a:lnSpc>
                <a:spcPct val="80000"/>
              </a:lnSpc>
            </a:pPr>
            <a:r>
              <a:rPr lang="en-GB" sz="2800" dirty="0">
                <a:solidFill>
                  <a:srgbClr val="44546A"/>
                </a:solidFill>
              </a:rPr>
              <a:t>Applying computational literary studies to philosophical issues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8233" y="-8165"/>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0" y="167594"/>
            <a:ext cx="2682990" cy="649976"/>
          </a:xfrm>
        </p:spPr>
        <p:txBody>
          <a:bodyPr anchorCtr="1">
            <a:normAutofit/>
          </a:bodyPr>
          <a:lstStyle/>
          <a:p>
            <a:pPr lvl="0" algn="ctr"/>
            <a:r>
              <a:rPr lang="en-US" sz="3000" b="1" dirty="0">
                <a:solidFill>
                  <a:srgbClr val="E9F0F7"/>
                </a:solidFill>
              </a:rPr>
              <a:t>2) Development</a:t>
            </a:r>
          </a:p>
        </p:txBody>
      </p:sp>
      <p:grpSp>
        <p:nvGrpSpPr>
          <p:cNvPr id="11" name="Group 37">
            <a:extLst>
              <a:ext uri="{FF2B5EF4-FFF2-40B4-BE49-F238E27FC236}">
                <a16:creationId xmlns:a16="http://schemas.microsoft.com/office/drawing/2014/main" id="{31B49A43-09B6-466D-B1EA-72A50020E3AA}"/>
              </a:ext>
            </a:extLst>
          </p:cNvPr>
          <p:cNvGrpSpPr/>
          <p:nvPr/>
        </p:nvGrpSpPr>
        <p:grpSpPr>
          <a:xfrm>
            <a:off x="9058284" y="4146310"/>
            <a:ext cx="3142399" cy="2716810"/>
            <a:chOff x="9058284" y="4146310"/>
            <a:chExt cx="3142399" cy="2716810"/>
          </a:xfrm>
        </p:grpSpPr>
        <p:sp>
          <p:nvSpPr>
            <p:cNvPr id="12" name="Freeform: Shape 38">
              <a:extLst>
                <a:ext uri="{FF2B5EF4-FFF2-40B4-BE49-F238E27FC236}">
                  <a16:creationId xmlns:a16="http://schemas.microsoft.com/office/drawing/2014/main" id="{D6453417-C011-4289-B5CB-A47F7754B7E1}"/>
                </a:ext>
              </a:extLst>
            </p:cNvPr>
            <p:cNvSpPr/>
            <p:nvPr/>
          </p:nvSpPr>
          <p:spPr>
            <a:xfrm rot="10799991">
              <a:off x="9058284" y="4146310"/>
              <a:ext cx="3142399" cy="2711616"/>
            </a:xfrm>
            <a:custGeom>
              <a:avLst/>
              <a:gdLst>
                <a:gd name="f0" fmla="val 10800000"/>
                <a:gd name="f1" fmla="val 5400000"/>
                <a:gd name="f2" fmla="val 180"/>
                <a:gd name="f3" fmla="val w"/>
                <a:gd name="f4" fmla="val h"/>
                <a:gd name="f5" fmla="val 0"/>
                <a:gd name="f6" fmla="val 2514948"/>
                <a:gd name="f7" fmla="val 2170178"/>
                <a:gd name="f8" fmla="val 2466091"/>
                <a:gd name="f9" fmla="val 2512286"/>
                <a:gd name="f10" fmla="val 12375"/>
                <a:gd name="f11" fmla="val 2481760"/>
                <a:gd name="f12" fmla="val 133161"/>
                <a:gd name="f13" fmla="val 2442526"/>
                <a:gd name="f14" fmla="val 252239"/>
                <a:gd name="f15" fmla="val 2394961"/>
                <a:gd name="f16" fmla="val 368660"/>
                <a:gd name="f17" fmla="val 2363109"/>
                <a:gd name="f18" fmla="val 446208"/>
                <a:gd name="f19" fmla="val 2328603"/>
                <a:gd name="f20" fmla="val 523039"/>
                <a:gd name="f21" fmla="val 2289734"/>
                <a:gd name="f22" fmla="val 598078"/>
                <a:gd name="f23" fmla="val 2251436"/>
                <a:gd name="f24" fmla="val 673387"/>
                <a:gd name="f25" fmla="val 2209251"/>
                <a:gd name="f26" fmla="val 747083"/>
                <a:gd name="f27" fmla="val 2163747"/>
                <a:gd name="f28" fmla="val 819078"/>
                <a:gd name="f29" fmla="val 2072646"/>
                <a:gd name="f30" fmla="val 962979"/>
                <a:gd name="f31" fmla="val 1968652"/>
                <a:gd name="f32" fmla="val 1100611"/>
                <a:gd name="f33" fmla="val 1852241"/>
                <a:gd name="f34" fmla="val 1228932"/>
                <a:gd name="f35" fmla="val 1793748"/>
                <a:gd name="f36" fmla="val 1292868"/>
                <a:gd name="f37" fmla="val 1732698"/>
                <a:gd name="f38" fmla="val 1354923"/>
                <a:gd name="f39" fmla="val 1668235"/>
                <a:gd name="f40" fmla="val 1413844"/>
                <a:gd name="f41" fmla="val 1652214"/>
                <a:gd name="f42" fmla="val 1428709"/>
                <a:gd name="f43" fmla="val 1636100"/>
                <a:gd name="f44" fmla="val 1443395"/>
                <a:gd name="f45" fmla="val 1619510"/>
                <a:gd name="f46" fmla="val 1457722"/>
                <a:gd name="f47" fmla="val 1603015"/>
                <a:gd name="f48" fmla="val 1472140"/>
                <a:gd name="f49" fmla="val 1586805"/>
                <a:gd name="f50" fmla="val 1486825"/>
                <a:gd name="f51" fmla="val 1569835"/>
                <a:gd name="f52" fmla="val 1500704"/>
                <a:gd name="f53" fmla="val 1536276"/>
                <a:gd name="f54" fmla="val 1528911"/>
                <a:gd name="f55" fmla="val 1501865"/>
                <a:gd name="f56" fmla="val 1556223"/>
                <a:gd name="f57" fmla="val 1467169"/>
                <a:gd name="f58" fmla="val 1583266"/>
                <a:gd name="f59" fmla="val 1327719"/>
                <a:gd name="f60" fmla="val 1690722"/>
                <a:gd name="f61" fmla="val 1177085"/>
                <a:gd name="f62" fmla="val 1785910"/>
                <a:gd name="f63" fmla="val 1018393"/>
                <a:gd name="f64" fmla="val 1867576"/>
                <a:gd name="f65" fmla="val 780425"/>
                <a:gd name="f66" fmla="val 1990142"/>
                <a:gd name="f67" fmla="val 522567"/>
                <a:gd name="f68" fmla="val 2080875"/>
                <a:gd name="f69" fmla="val 255857"/>
                <a:gd name="f70" fmla="val 2133049"/>
                <a:gd name="f71" fmla="val 1940056"/>
                <a:gd name="f72" fmla="val 201609"/>
                <a:gd name="f73" fmla="val 1902856"/>
                <a:gd name="f74" fmla="val 282186"/>
                <a:gd name="f75" fmla="val 1884231"/>
                <a:gd name="f76" fmla="val 362102"/>
                <a:gd name="f77" fmla="val 1863008"/>
                <a:gd name="f78" fmla="val 440974"/>
                <a:gd name="f79" fmla="val 1838472"/>
                <a:gd name="f80" fmla="val 519848"/>
                <a:gd name="f81" fmla="val 1814027"/>
                <a:gd name="f82" fmla="val 597771"/>
                <a:gd name="f83" fmla="val 1786627"/>
                <a:gd name="f84" fmla="val 674558"/>
                <a:gd name="f85" fmla="val 1756359"/>
                <a:gd name="f86" fmla="val 751250"/>
                <a:gd name="f87" fmla="val 1726003"/>
                <a:gd name="f88" fmla="val 826900"/>
                <a:gd name="f89" fmla="val 1692870"/>
                <a:gd name="f90" fmla="val 901222"/>
                <a:gd name="f91" fmla="val 1657142"/>
                <a:gd name="f92" fmla="val 1049865"/>
                <a:gd name="f93" fmla="val 1585774"/>
                <a:gd name="f94" fmla="val 1193581"/>
                <a:gd name="f95" fmla="val 1504376"/>
                <a:gd name="f96" fmla="val 1330943"/>
                <a:gd name="f97" fmla="val 1413396"/>
                <a:gd name="f98" fmla="val 1365165"/>
                <a:gd name="f99" fmla="val 1390563"/>
                <a:gd name="f100" fmla="val 1399293"/>
                <a:gd name="f101" fmla="val 1367370"/>
                <a:gd name="f102" fmla="val 1432566"/>
                <a:gd name="f103" fmla="val 1343193"/>
                <a:gd name="f104" fmla="val 1449441"/>
                <a:gd name="f105" fmla="val 1331373"/>
                <a:gd name="f106" fmla="val 1465936"/>
                <a:gd name="f107" fmla="val 1319104"/>
                <a:gd name="f108" fmla="val 1482527"/>
                <a:gd name="f109" fmla="val 1306926"/>
                <a:gd name="f110" fmla="val 1499210"/>
                <a:gd name="f111" fmla="val 1294837"/>
                <a:gd name="f112" fmla="val 1515611"/>
                <a:gd name="f113" fmla="val 1282391"/>
                <a:gd name="f114" fmla="val 1531821"/>
                <a:gd name="f115" fmla="val 1269765"/>
                <a:gd name="f116" fmla="val 1596947"/>
                <a:gd name="f117" fmla="val 1219350"/>
                <a:gd name="f118" fmla="val 1660652"/>
                <a:gd name="f119" fmla="val 1167055"/>
                <a:gd name="f120" fmla="val 1721986"/>
                <a:gd name="f121" fmla="val 1112073"/>
                <a:gd name="f122" fmla="val 1844940"/>
                <a:gd name="f123" fmla="val 1002469"/>
                <a:gd name="f124" fmla="val 1958983"/>
                <a:gd name="f125" fmla="val 882926"/>
                <a:gd name="f126" fmla="val 2061460"/>
                <a:gd name="f127" fmla="val 754336"/>
                <a:gd name="f128" fmla="val 2112652"/>
                <a:gd name="f129" fmla="val 690042"/>
                <a:gd name="f130" fmla="val 2161094"/>
                <a:gd name="f131" fmla="val 623510"/>
                <a:gd name="f132" fmla="val 2206218"/>
                <a:gd name="f133" fmla="val 554827"/>
                <a:gd name="f134" fmla="val 2250583"/>
                <a:gd name="f135" fmla="val 485787"/>
                <a:gd name="f136" fmla="val 2292484"/>
                <a:gd name="f137" fmla="val 415046"/>
                <a:gd name="f138" fmla="val 2329455"/>
                <a:gd name="f139" fmla="val 341886"/>
                <a:gd name="f140" fmla="val 2339030"/>
                <a:gd name="f141" fmla="val 323709"/>
                <a:gd name="f142" fmla="val 2347941"/>
                <a:gd name="f143" fmla="val 305261"/>
                <a:gd name="f144" fmla="val 2356757"/>
                <a:gd name="f145" fmla="val 286815"/>
                <a:gd name="f146" fmla="val 2370030"/>
                <a:gd name="f147" fmla="val 259056"/>
                <a:gd name="f148" fmla="val 2382637"/>
                <a:gd name="f149" fmla="val 231028"/>
                <a:gd name="f150" fmla="val 2390885"/>
                <a:gd name="f151" fmla="val 212312"/>
                <a:gd name="f152" fmla="val 2399227"/>
                <a:gd name="f153" fmla="val 193598"/>
                <a:gd name="f154" fmla="val 2406716"/>
                <a:gd name="f155" fmla="val 174525"/>
                <a:gd name="f156" fmla="val 2414206"/>
                <a:gd name="f157" fmla="val 155452"/>
                <a:gd name="f158" fmla="val 2422453"/>
                <a:gd name="f159" fmla="val 136646"/>
                <a:gd name="f160" fmla="val 2429278"/>
                <a:gd name="f161" fmla="val 117393"/>
                <a:gd name="f162" fmla="+- 0 0 -90"/>
                <a:gd name="f163" fmla="*/ f3 1 2514948"/>
                <a:gd name="f164" fmla="*/ f4 1 2170178"/>
                <a:gd name="f165" fmla="val f5"/>
                <a:gd name="f166" fmla="val f6"/>
                <a:gd name="f167" fmla="val f7"/>
                <a:gd name="f168" fmla="*/ f162 f0 1"/>
                <a:gd name="f169" fmla="+- f167 0 f165"/>
                <a:gd name="f170" fmla="+- f166 0 f165"/>
                <a:gd name="f171" fmla="*/ f168 1 f2"/>
                <a:gd name="f172" fmla="*/ f170 1 2514948"/>
                <a:gd name="f173" fmla="*/ f169 1 2170178"/>
                <a:gd name="f174" fmla="*/ 2466091 f170 1"/>
                <a:gd name="f175" fmla="*/ 0 f169 1"/>
                <a:gd name="f176" fmla="*/ 2514948 f170 1"/>
                <a:gd name="f177" fmla="*/ 2512286 f170 1"/>
                <a:gd name="f178" fmla="*/ 12375 f169 1"/>
                <a:gd name="f179" fmla="*/ 2394961 f170 1"/>
                <a:gd name="f180" fmla="*/ 368660 f169 1"/>
                <a:gd name="f181" fmla="*/ 2289734 f170 1"/>
                <a:gd name="f182" fmla="*/ 598078 f169 1"/>
                <a:gd name="f183" fmla="*/ 2163747 f170 1"/>
                <a:gd name="f184" fmla="*/ 819078 f169 1"/>
                <a:gd name="f185" fmla="*/ 1852241 f170 1"/>
                <a:gd name="f186" fmla="*/ 1228932 f169 1"/>
                <a:gd name="f187" fmla="*/ 1668235 f170 1"/>
                <a:gd name="f188" fmla="*/ 1413844 f169 1"/>
                <a:gd name="f189" fmla="*/ 1619510 f170 1"/>
                <a:gd name="f190" fmla="*/ 1457722 f169 1"/>
                <a:gd name="f191" fmla="*/ 1569835 f170 1"/>
                <a:gd name="f192" fmla="*/ 1500704 f169 1"/>
                <a:gd name="f193" fmla="*/ 1467169 f170 1"/>
                <a:gd name="f194" fmla="*/ 1583266 f169 1"/>
                <a:gd name="f195" fmla="*/ 1018393 f170 1"/>
                <a:gd name="f196" fmla="*/ 1867576 f169 1"/>
                <a:gd name="f197" fmla="*/ 255857 f170 1"/>
                <a:gd name="f198" fmla="*/ 2133049 f169 1"/>
                <a:gd name="f199" fmla="*/ 0 f170 1"/>
                <a:gd name="f200" fmla="*/ 2170178 f169 1"/>
                <a:gd name="f201" fmla="*/ 1940056 f169 1"/>
                <a:gd name="f202" fmla="*/ 201609 f170 1"/>
                <a:gd name="f203" fmla="*/ 1902856 f169 1"/>
                <a:gd name="f204" fmla="*/ 440974 f170 1"/>
                <a:gd name="f205" fmla="*/ 1838472 f169 1"/>
                <a:gd name="f206" fmla="*/ 674558 f170 1"/>
                <a:gd name="f207" fmla="*/ 1756359 f169 1"/>
                <a:gd name="f208" fmla="*/ 901222 f170 1"/>
                <a:gd name="f209" fmla="*/ 1657142 f169 1"/>
                <a:gd name="f210" fmla="*/ 1330943 f170 1"/>
                <a:gd name="f211" fmla="*/ 1413396 f169 1"/>
                <a:gd name="f212" fmla="*/ 1432566 f170 1"/>
                <a:gd name="f213" fmla="*/ 1343193 f169 1"/>
                <a:gd name="f214" fmla="*/ 1482527 f170 1"/>
                <a:gd name="f215" fmla="*/ 1306926 f169 1"/>
                <a:gd name="f216" fmla="*/ 1531821 f170 1"/>
                <a:gd name="f217" fmla="*/ 1269765 f169 1"/>
                <a:gd name="f218" fmla="*/ 1721986 f170 1"/>
                <a:gd name="f219" fmla="*/ 1112073 f169 1"/>
                <a:gd name="f220" fmla="*/ 2061460 f170 1"/>
                <a:gd name="f221" fmla="*/ 754336 f169 1"/>
                <a:gd name="f222" fmla="*/ 2206218 f170 1"/>
                <a:gd name="f223" fmla="*/ 554827 f169 1"/>
                <a:gd name="f224" fmla="*/ 2329455 f170 1"/>
                <a:gd name="f225" fmla="*/ 341886 f169 1"/>
                <a:gd name="f226" fmla="*/ 2356757 f170 1"/>
                <a:gd name="f227" fmla="*/ 286815 f169 1"/>
                <a:gd name="f228" fmla="*/ 2370030 f170 1"/>
                <a:gd name="f229" fmla="*/ 259056 f169 1"/>
                <a:gd name="f230" fmla="*/ 2382637 f170 1"/>
                <a:gd name="f231" fmla="*/ 231028 f169 1"/>
                <a:gd name="f232" fmla="*/ 2406716 f170 1"/>
                <a:gd name="f233" fmla="*/ 174525 f169 1"/>
                <a:gd name="f234" fmla="*/ 2429278 f170 1"/>
                <a:gd name="f235" fmla="*/ 117393 f169 1"/>
                <a:gd name="f236" fmla="+- f171 0 f1"/>
                <a:gd name="f237" fmla="*/ f174 1 2514948"/>
                <a:gd name="f238" fmla="*/ f175 1 2170178"/>
                <a:gd name="f239" fmla="*/ f176 1 2514948"/>
                <a:gd name="f240" fmla="*/ f177 1 2514948"/>
                <a:gd name="f241" fmla="*/ f178 1 2170178"/>
                <a:gd name="f242" fmla="*/ f179 1 2514948"/>
                <a:gd name="f243" fmla="*/ f180 1 2170178"/>
                <a:gd name="f244" fmla="*/ f181 1 2514948"/>
                <a:gd name="f245" fmla="*/ f182 1 2170178"/>
                <a:gd name="f246" fmla="*/ f183 1 2514948"/>
                <a:gd name="f247" fmla="*/ f184 1 2170178"/>
                <a:gd name="f248" fmla="*/ f185 1 2514948"/>
                <a:gd name="f249" fmla="*/ f186 1 2170178"/>
                <a:gd name="f250" fmla="*/ f187 1 2514948"/>
                <a:gd name="f251" fmla="*/ f188 1 2170178"/>
                <a:gd name="f252" fmla="*/ f189 1 2514948"/>
                <a:gd name="f253" fmla="*/ f190 1 2170178"/>
                <a:gd name="f254" fmla="*/ f191 1 2514948"/>
                <a:gd name="f255" fmla="*/ f192 1 2170178"/>
                <a:gd name="f256" fmla="*/ f193 1 2514948"/>
                <a:gd name="f257" fmla="*/ f194 1 2170178"/>
                <a:gd name="f258" fmla="*/ f195 1 2514948"/>
                <a:gd name="f259" fmla="*/ f196 1 2170178"/>
                <a:gd name="f260" fmla="*/ f197 1 2514948"/>
                <a:gd name="f261" fmla="*/ f198 1 2170178"/>
                <a:gd name="f262" fmla="*/ f199 1 2514948"/>
                <a:gd name="f263" fmla="*/ f200 1 2170178"/>
                <a:gd name="f264" fmla="*/ f201 1 2170178"/>
                <a:gd name="f265" fmla="*/ f202 1 2514948"/>
                <a:gd name="f266" fmla="*/ f203 1 2170178"/>
                <a:gd name="f267" fmla="*/ f204 1 2514948"/>
                <a:gd name="f268" fmla="*/ f205 1 2170178"/>
                <a:gd name="f269" fmla="*/ f206 1 2514948"/>
                <a:gd name="f270" fmla="*/ f207 1 2170178"/>
                <a:gd name="f271" fmla="*/ f208 1 2514948"/>
                <a:gd name="f272" fmla="*/ f209 1 2170178"/>
                <a:gd name="f273" fmla="*/ f210 1 2514948"/>
                <a:gd name="f274" fmla="*/ f211 1 2170178"/>
                <a:gd name="f275" fmla="*/ f212 1 2514948"/>
                <a:gd name="f276" fmla="*/ f213 1 2170178"/>
                <a:gd name="f277" fmla="*/ f214 1 2514948"/>
                <a:gd name="f278" fmla="*/ f215 1 2170178"/>
                <a:gd name="f279" fmla="*/ f216 1 2514948"/>
                <a:gd name="f280" fmla="*/ f217 1 2170178"/>
                <a:gd name="f281" fmla="*/ f218 1 2514948"/>
                <a:gd name="f282" fmla="*/ f219 1 2170178"/>
                <a:gd name="f283" fmla="*/ f220 1 2514948"/>
                <a:gd name="f284" fmla="*/ f221 1 2170178"/>
                <a:gd name="f285" fmla="*/ f222 1 2514948"/>
                <a:gd name="f286" fmla="*/ f223 1 2170178"/>
                <a:gd name="f287" fmla="*/ f224 1 2514948"/>
                <a:gd name="f288" fmla="*/ f225 1 2170178"/>
                <a:gd name="f289" fmla="*/ f226 1 2514948"/>
                <a:gd name="f290" fmla="*/ f227 1 2170178"/>
                <a:gd name="f291" fmla="*/ f228 1 2514948"/>
                <a:gd name="f292" fmla="*/ f229 1 2170178"/>
                <a:gd name="f293" fmla="*/ f230 1 2514948"/>
                <a:gd name="f294" fmla="*/ f231 1 2170178"/>
                <a:gd name="f295" fmla="*/ f232 1 2514948"/>
                <a:gd name="f296" fmla="*/ f233 1 2170178"/>
                <a:gd name="f297" fmla="*/ f234 1 2514948"/>
                <a:gd name="f298" fmla="*/ f235 1 2170178"/>
                <a:gd name="f299" fmla="*/ f165 1 f172"/>
                <a:gd name="f300" fmla="*/ f166 1 f172"/>
                <a:gd name="f301" fmla="*/ f165 1 f173"/>
                <a:gd name="f302" fmla="*/ f167 1 f173"/>
                <a:gd name="f303" fmla="*/ f237 1 f172"/>
                <a:gd name="f304" fmla="*/ f238 1 f173"/>
                <a:gd name="f305" fmla="*/ f239 1 f172"/>
                <a:gd name="f306" fmla="*/ f240 1 f172"/>
                <a:gd name="f307" fmla="*/ f241 1 f173"/>
                <a:gd name="f308" fmla="*/ f242 1 f172"/>
                <a:gd name="f309" fmla="*/ f243 1 f173"/>
                <a:gd name="f310" fmla="*/ f244 1 f172"/>
                <a:gd name="f311" fmla="*/ f245 1 f173"/>
                <a:gd name="f312" fmla="*/ f246 1 f172"/>
                <a:gd name="f313" fmla="*/ f247 1 f173"/>
                <a:gd name="f314" fmla="*/ f248 1 f172"/>
                <a:gd name="f315" fmla="*/ f249 1 f173"/>
                <a:gd name="f316" fmla="*/ f250 1 f172"/>
                <a:gd name="f317" fmla="*/ f251 1 f173"/>
                <a:gd name="f318" fmla="*/ f252 1 f172"/>
                <a:gd name="f319" fmla="*/ f253 1 f173"/>
                <a:gd name="f320" fmla="*/ f254 1 f172"/>
                <a:gd name="f321" fmla="*/ f255 1 f173"/>
                <a:gd name="f322" fmla="*/ f256 1 f172"/>
                <a:gd name="f323" fmla="*/ f257 1 f173"/>
                <a:gd name="f324" fmla="*/ f258 1 f172"/>
                <a:gd name="f325" fmla="*/ f259 1 f173"/>
                <a:gd name="f326" fmla="*/ f260 1 f172"/>
                <a:gd name="f327" fmla="*/ f261 1 f173"/>
                <a:gd name="f328" fmla="*/ f262 1 f172"/>
                <a:gd name="f329" fmla="*/ f263 1 f173"/>
                <a:gd name="f330" fmla="*/ f264 1 f173"/>
                <a:gd name="f331" fmla="*/ f265 1 f172"/>
                <a:gd name="f332" fmla="*/ f266 1 f173"/>
                <a:gd name="f333" fmla="*/ f267 1 f172"/>
                <a:gd name="f334" fmla="*/ f268 1 f173"/>
                <a:gd name="f335" fmla="*/ f269 1 f172"/>
                <a:gd name="f336" fmla="*/ f270 1 f173"/>
                <a:gd name="f337" fmla="*/ f271 1 f172"/>
                <a:gd name="f338" fmla="*/ f272 1 f173"/>
                <a:gd name="f339" fmla="*/ f273 1 f172"/>
                <a:gd name="f340" fmla="*/ f274 1 f173"/>
                <a:gd name="f341" fmla="*/ f275 1 f172"/>
                <a:gd name="f342" fmla="*/ f276 1 f173"/>
                <a:gd name="f343" fmla="*/ f277 1 f172"/>
                <a:gd name="f344" fmla="*/ f278 1 f173"/>
                <a:gd name="f345" fmla="*/ f279 1 f172"/>
                <a:gd name="f346" fmla="*/ f280 1 f173"/>
                <a:gd name="f347" fmla="*/ f281 1 f172"/>
                <a:gd name="f348" fmla="*/ f282 1 f173"/>
                <a:gd name="f349" fmla="*/ f283 1 f172"/>
                <a:gd name="f350" fmla="*/ f284 1 f173"/>
                <a:gd name="f351" fmla="*/ f285 1 f172"/>
                <a:gd name="f352" fmla="*/ f286 1 f173"/>
                <a:gd name="f353" fmla="*/ f287 1 f172"/>
                <a:gd name="f354" fmla="*/ f288 1 f173"/>
                <a:gd name="f355" fmla="*/ f289 1 f172"/>
                <a:gd name="f356" fmla="*/ f290 1 f173"/>
                <a:gd name="f357" fmla="*/ f291 1 f172"/>
                <a:gd name="f358" fmla="*/ f292 1 f173"/>
                <a:gd name="f359" fmla="*/ f293 1 f172"/>
                <a:gd name="f360" fmla="*/ f294 1 f173"/>
                <a:gd name="f361" fmla="*/ f295 1 f172"/>
                <a:gd name="f362" fmla="*/ f296 1 f173"/>
                <a:gd name="f363" fmla="*/ f297 1 f172"/>
                <a:gd name="f364" fmla="*/ f298 1 f173"/>
                <a:gd name="f365" fmla="*/ f299 f163 1"/>
                <a:gd name="f366" fmla="*/ f300 f163 1"/>
                <a:gd name="f367" fmla="*/ f302 f164 1"/>
                <a:gd name="f368" fmla="*/ f301 f164 1"/>
                <a:gd name="f369" fmla="*/ f303 f163 1"/>
                <a:gd name="f370" fmla="*/ f304 f164 1"/>
                <a:gd name="f371" fmla="*/ f305 f163 1"/>
                <a:gd name="f372" fmla="*/ f306 f163 1"/>
                <a:gd name="f373" fmla="*/ f307 f164 1"/>
                <a:gd name="f374" fmla="*/ f308 f163 1"/>
                <a:gd name="f375" fmla="*/ f309 f164 1"/>
                <a:gd name="f376" fmla="*/ f310 f163 1"/>
                <a:gd name="f377" fmla="*/ f311 f164 1"/>
                <a:gd name="f378" fmla="*/ f312 f163 1"/>
                <a:gd name="f379" fmla="*/ f313 f164 1"/>
                <a:gd name="f380" fmla="*/ f314 f163 1"/>
                <a:gd name="f381" fmla="*/ f315 f164 1"/>
                <a:gd name="f382" fmla="*/ f316 f163 1"/>
                <a:gd name="f383" fmla="*/ f317 f164 1"/>
                <a:gd name="f384" fmla="*/ f318 f163 1"/>
                <a:gd name="f385" fmla="*/ f319 f164 1"/>
                <a:gd name="f386" fmla="*/ f320 f163 1"/>
                <a:gd name="f387" fmla="*/ f321 f164 1"/>
                <a:gd name="f388" fmla="*/ f322 f163 1"/>
                <a:gd name="f389" fmla="*/ f323 f164 1"/>
                <a:gd name="f390" fmla="*/ f324 f163 1"/>
                <a:gd name="f391" fmla="*/ f325 f164 1"/>
                <a:gd name="f392" fmla="*/ f326 f163 1"/>
                <a:gd name="f393" fmla="*/ f327 f164 1"/>
                <a:gd name="f394" fmla="*/ f328 f163 1"/>
                <a:gd name="f395" fmla="*/ f329 f164 1"/>
                <a:gd name="f396" fmla="*/ f330 f164 1"/>
                <a:gd name="f397" fmla="*/ f331 f163 1"/>
                <a:gd name="f398" fmla="*/ f332 f164 1"/>
                <a:gd name="f399" fmla="*/ f333 f163 1"/>
                <a:gd name="f400" fmla="*/ f334 f164 1"/>
                <a:gd name="f401" fmla="*/ f335 f163 1"/>
                <a:gd name="f402" fmla="*/ f336 f164 1"/>
                <a:gd name="f403" fmla="*/ f337 f163 1"/>
                <a:gd name="f404" fmla="*/ f338 f164 1"/>
                <a:gd name="f405" fmla="*/ f339 f163 1"/>
                <a:gd name="f406" fmla="*/ f340 f164 1"/>
                <a:gd name="f407" fmla="*/ f341 f163 1"/>
                <a:gd name="f408" fmla="*/ f342 f164 1"/>
                <a:gd name="f409" fmla="*/ f343 f163 1"/>
                <a:gd name="f410" fmla="*/ f344 f164 1"/>
                <a:gd name="f411" fmla="*/ f345 f163 1"/>
                <a:gd name="f412" fmla="*/ f346 f164 1"/>
                <a:gd name="f413" fmla="*/ f347 f163 1"/>
                <a:gd name="f414" fmla="*/ f348 f164 1"/>
                <a:gd name="f415" fmla="*/ f349 f163 1"/>
                <a:gd name="f416" fmla="*/ f350 f164 1"/>
                <a:gd name="f417" fmla="*/ f351 f163 1"/>
                <a:gd name="f418" fmla="*/ f352 f164 1"/>
                <a:gd name="f419" fmla="*/ f353 f163 1"/>
                <a:gd name="f420" fmla="*/ f354 f164 1"/>
                <a:gd name="f421" fmla="*/ f355 f163 1"/>
                <a:gd name="f422" fmla="*/ f356 f164 1"/>
                <a:gd name="f423" fmla="*/ f357 f163 1"/>
                <a:gd name="f424" fmla="*/ f358 f164 1"/>
                <a:gd name="f425" fmla="*/ f359 f163 1"/>
                <a:gd name="f426" fmla="*/ f360 f164 1"/>
                <a:gd name="f427" fmla="*/ f361 f163 1"/>
                <a:gd name="f428" fmla="*/ f362 f164 1"/>
                <a:gd name="f429" fmla="*/ f363 f163 1"/>
                <a:gd name="f430" fmla="*/ f364 f164 1"/>
              </a:gdLst>
              <a:ahLst/>
              <a:cxnLst>
                <a:cxn ang="3cd4">
                  <a:pos x="hc" y="t"/>
                </a:cxn>
                <a:cxn ang="0">
                  <a:pos x="r" y="vc"/>
                </a:cxn>
                <a:cxn ang="cd4">
                  <a:pos x="hc" y="b"/>
                </a:cxn>
                <a:cxn ang="cd2">
                  <a:pos x="l" y="vc"/>
                </a:cxn>
                <a:cxn ang="f236">
                  <a:pos x="f369" y="f370"/>
                </a:cxn>
                <a:cxn ang="f236">
                  <a:pos x="f371" y="f370"/>
                </a:cxn>
                <a:cxn ang="f236">
                  <a:pos x="f372" y="f373"/>
                </a:cxn>
                <a:cxn ang="f236">
                  <a:pos x="f374" y="f375"/>
                </a:cxn>
                <a:cxn ang="f236">
                  <a:pos x="f376" y="f377"/>
                </a:cxn>
                <a:cxn ang="f236">
                  <a:pos x="f378" y="f379"/>
                </a:cxn>
                <a:cxn ang="f236">
                  <a:pos x="f380" y="f381"/>
                </a:cxn>
                <a:cxn ang="f236">
                  <a:pos x="f382" y="f383"/>
                </a:cxn>
                <a:cxn ang="f236">
                  <a:pos x="f384" y="f385"/>
                </a:cxn>
                <a:cxn ang="f236">
                  <a:pos x="f386" y="f387"/>
                </a:cxn>
                <a:cxn ang="f236">
                  <a:pos x="f388" y="f389"/>
                </a:cxn>
                <a:cxn ang="f236">
                  <a:pos x="f390" y="f391"/>
                </a:cxn>
                <a:cxn ang="f236">
                  <a:pos x="f392" y="f393"/>
                </a:cxn>
                <a:cxn ang="f236">
                  <a:pos x="f394" y="f395"/>
                </a:cxn>
                <a:cxn ang="f236">
                  <a:pos x="f394" y="f396"/>
                </a:cxn>
                <a:cxn ang="f236">
                  <a:pos x="f397" y="f398"/>
                </a:cxn>
                <a:cxn ang="f236">
                  <a:pos x="f399" y="f400"/>
                </a:cxn>
                <a:cxn ang="f236">
                  <a:pos x="f401" y="f402"/>
                </a:cxn>
                <a:cxn ang="f236">
                  <a:pos x="f403" y="f404"/>
                </a:cxn>
                <a:cxn ang="f236">
                  <a:pos x="f405" y="f406"/>
                </a:cxn>
                <a:cxn ang="f236">
                  <a:pos x="f407" y="f408"/>
                </a:cxn>
                <a:cxn ang="f236">
                  <a:pos x="f409" y="f410"/>
                </a:cxn>
                <a:cxn ang="f236">
                  <a:pos x="f411" y="f412"/>
                </a:cxn>
                <a:cxn ang="f236">
                  <a:pos x="f413" y="f414"/>
                </a:cxn>
                <a:cxn ang="f236">
                  <a:pos x="f415" y="f416"/>
                </a:cxn>
                <a:cxn ang="f236">
                  <a:pos x="f417" y="f418"/>
                </a:cxn>
                <a:cxn ang="f236">
                  <a:pos x="f419" y="f420"/>
                </a:cxn>
                <a:cxn ang="f236">
                  <a:pos x="f421" y="f422"/>
                </a:cxn>
                <a:cxn ang="f236">
                  <a:pos x="f423" y="f424"/>
                </a:cxn>
                <a:cxn ang="f236">
                  <a:pos x="f425" y="f426"/>
                </a:cxn>
                <a:cxn ang="f236">
                  <a:pos x="f427" y="f428"/>
                </a:cxn>
                <a:cxn ang="f236">
                  <a:pos x="f429" y="f430"/>
                </a:cxn>
              </a:cxnLst>
              <a:rect l="f365" t="f368" r="f366" b="f367"/>
              <a:pathLst>
                <a:path w="2514948" h="2170178">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lnTo>
                    <a:pt x="f5" y="f7"/>
                  </a:lnTo>
                  <a:lnTo>
                    <a:pt x="f5" y="f71"/>
                  </a:lnTo>
                  <a:lnTo>
                    <a:pt x="f72" y="f73"/>
                  </a:lnTo>
                  <a:cubicBezTo>
                    <a:pt x="f74" y="f75"/>
                    <a:pt x="f76" y="f77"/>
                    <a:pt x="f78" y="f79"/>
                  </a:cubicBezTo>
                  <a:cubicBezTo>
                    <a:pt x="f80" y="f81"/>
                    <a:pt x="f82" y="f83"/>
                    <a:pt x="f84" y="f85"/>
                  </a:cubicBezTo>
                  <a:cubicBezTo>
                    <a:pt x="f86" y="f87"/>
                    <a:pt x="f88" y="f89"/>
                    <a:pt x="f90" y="f91"/>
                  </a:cubicBezTo>
                  <a:cubicBezTo>
                    <a:pt x="f92" y="f93"/>
                    <a:pt x="f94" y="f95"/>
                    <a:pt x="f96" y="f97"/>
                  </a:cubicBezTo>
                  <a:cubicBezTo>
                    <a:pt x="f98" y="f99"/>
                    <a:pt x="f100" y="f101"/>
                    <a:pt x="f102" y="f103"/>
                  </a:cubicBezTo>
                  <a:cubicBezTo>
                    <a:pt x="f104" y="f105"/>
                    <a:pt x="f106" y="f107"/>
                    <a:pt x="f108" y="f109"/>
                  </a:cubicBezTo>
                  <a:cubicBezTo>
                    <a:pt x="f110" y="f111"/>
                    <a:pt x="f112" y="f113"/>
                    <a:pt x="f114" y="f115"/>
                  </a:cubicBezTo>
                  <a:cubicBezTo>
                    <a:pt x="f116" y="f117"/>
                    <a:pt x="f118" y="f119"/>
                    <a:pt x="f120" y="f121"/>
                  </a:cubicBezTo>
                  <a:cubicBezTo>
                    <a:pt x="f122" y="f123"/>
                    <a:pt x="f124" y="f125"/>
                    <a:pt x="f126" y="f127"/>
                  </a:cubicBezTo>
                  <a:cubicBezTo>
                    <a:pt x="f128" y="f129"/>
                    <a:pt x="f130" y="f131"/>
                    <a:pt x="f132" y="f133"/>
                  </a:cubicBezTo>
                  <a:cubicBezTo>
                    <a:pt x="f134" y="f135"/>
                    <a:pt x="f136" y="f137"/>
                    <a:pt x="f138" y="f139"/>
                  </a:cubicBezTo>
                  <a:cubicBezTo>
                    <a:pt x="f140" y="f141"/>
                    <a:pt x="f142" y="f143"/>
                    <a:pt x="f144" y="f145"/>
                  </a:cubicBezTo>
                  <a:lnTo>
                    <a:pt x="f146" y="f147"/>
                  </a:lnTo>
                  <a:lnTo>
                    <a:pt x="f148" y="f149"/>
                  </a:lnTo>
                  <a:cubicBezTo>
                    <a:pt x="f150" y="f151"/>
                    <a:pt x="f152" y="f153"/>
                    <a:pt x="f154" y="f155"/>
                  </a:cubicBezTo>
                  <a:cubicBezTo>
                    <a:pt x="f156" y="f157"/>
                    <a:pt x="f158" y="f159"/>
                    <a:pt x="f160" y="f16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3" name="Freeform: Shape 39">
              <a:extLst>
                <a:ext uri="{FF2B5EF4-FFF2-40B4-BE49-F238E27FC236}">
                  <a16:creationId xmlns:a16="http://schemas.microsoft.com/office/drawing/2014/main" id="{79626087-4CCC-4236-96DF-9D8109FE4072}"/>
                </a:ext>
              </a:extLst>
            </p:cNvPr>
            <p:cNvSpPr/>
            <p:nvPr/>
          </p:nvSpPr>
          <p:spPr>
            <a:xfrm rot="10799991">
              <a:off x="9085624" y="4429244"/>
              <a:ext cx="3115049" cy="2433876"/>
            </a:xfrm>
            <a:custGeom>
              <a:avLst/>
              <a:gdLst>
                <a:gd name="f0" fmla="val 10800000"/>
                <a:gd name="f1" fmla="val 5400000"/>
                <a:gd name="f2" fmla="val 180"/>
                <a:gd name="f3" fmla="val w"/>
                <a:gd name="f4" fmla="val h"/>
                <a:gd name="f5" fmla="val 0"/>
                <a:gd name="f6" fmla="val 2493062"/>
                <a:gd name="f7" fmla="val 1947896"/>
                <a:gd name="f8" fmla="val 1896911"/>
                <a:gd name="f9" fmla="val 2435315"/>
                <a:gd name="f10" fmla="val 178165"/>
                <a:gd name="f11" fmla="val 2088122"/>
                <a:gd name="f12" fmla="val 1071812"/>
                <a:gd name="f13" fmla="val 1129732"/>
                <a:gd name="f14" fmla="val 1758033"/>
                <a:gd name="f15" fmla="val 93066"/>
                <a:gd name="f16" fmla="val 1935859"/>
                <a:gd name="f17" fmla="val 1404756"/>
                <a:gd name="f18" fmla="val 17392"/>
                <a:gd name="f19" fmla="val 1402364"/>
                <a:gd name="f20" fmla="val 167719"/>
                <a:gd name="f21" fmla="val 1375030"/>
                <a:gd name="f22" fmla="val 318070"/>
                <a:gd name="f23" fmla="val 1334398"/>
                <a:gd name="f24" fmla="val 464249"/>
                <a:gd name="f25" fmla="val 1281208"/>
                <a:gd name="f26" fmla="val 753480"/>
                <a:gd name="f27" fmla="val 1176081"/>
                <a:gd name="f28" fmla="val 1028869"/>
                <a:gd name="f29" fmla="val 1021346"/>
                <a:gd name="f30" fmla="val 1260556"/>
                <a:gd name="f31" fmla="val 833835"/>
                <a:gd name="f32" fmla="val 1491960"/>
                <a:gd name="f33" fmla="val 646594"/>
                <a:gd name="f34" fmla="val 1681177"/>
                <a:gd name="f35" fmla="val 425056"/>
                <a:gd name="f36" fmla="val 1807924"/>
                <a:gd name="f37" fmla="val 193222"/>
                <a:gd name="f38" fmla="val 1832328"/>
                <a:gd name="f39" fmla="val 148578"/>
                <a:gd name="f40" fmla="val 1854477"/>
                <a:gd name="f41" fmla="val 103599"/>
                <a:gd name="f42" fmla="val 1874357"/>
                <a:gd name="f43" fmla="val 58333"/>
                <a:gd name="f44" fmla="+- 0 0 -90"/>
                <a:gd name="f45" fmla="*/ f3 1 2493062"/>
                <a:gd name="f46" fmla="*/ f4 1 1947896"/>
                <a:gd name="f47" fmla="val f5"/>
                <a:gd name="f48" fmla="val f6"/>
                <a:gd name="f49" fmla="val f7"/>
                <a:gd name="f50" fmla="*/ f44 f0 1"/>
                <a:gd name="f51" fmla="+- f49 0 f47"/>
                <a:gd name="f52" fmla="+- f48 0 f47"/>
                <a:gd name="f53" fmla="*/ f50 1 f2"/>
                <a:gd name="f54" fmla="*/ f52 1 2493062"/>
                <a:gd name="f55" fmla="*/ f51 1 1947896"/>
                <a:gd name="f56" fmla="*/ 1896911 f52 1"/>
                <a:gd name="f57" fmla="*/ 0 f51 1"/>
                <a:gd name="f58" fmla="*/ 2493062 f52 1"/>
                <a:gd name="f59" fmla="*/ 2435315 f52 1"/>
                <a:gd name="f60" fmla="*/ 178165 f51 1"/>
                <a:gd name="f61" fmla="*/ 93066 f52 1"/>
                <a:gd name="f62" fmla="*/ 1935859 f51 1"/>
                <a:gd name="f63" fmla="*/ 0 f52 1"/>
                <a:gd name="f64" fmla="*/ 1947896 f51 1"/>
                <a:gd name="f65" fmla="*/ 1404756 f51 1"/>
                <a:gd name="f66" fmla="*/ 17392 f52 1"/>
                <a:gd name="f67" fmla="*/ 1402364 f51 1"/>
                <a:gd name="f68" fmla="*/ 464249 f52 1"/>
                <a:gd name="f69" fmla="*/ 1281208 f51 1"/>
                <a:gd name="f70" fmla="*/ 1260556 f52 1"/>
                <a:gd name="f71" fmla="*/ 833835 f51 1"/>
                <a:gd name="f72" fmla="*/ 1807924 f52 1"/>
                <a:gd name="f73" fmla="*/ 193222 f51 1"/>
                <a:gd name="f74" fmla="*/ 1874357 f52 1"/>
                <a:gd name="f75" fmla="*/ 58333 f51 1"/>
                <a:gd name="f76" fmla="+- f53 0 f1"/>
                <a:gd name="f77" fmla="*/ f56 1 2493062"/>
                <a:gd name="f78" fmla="*/ f57 1 1947896"/>
                <a:gd name="f79" fmla="*/ f58 1 2493062"/>
                <a:gd name="f80" fmla="*/ f59 1 2493062"/>
                <a:gd name="f81" fmla="*/ f60 1 1947896"/>
                <a:gd name="f82" fmla="*/ f61 1 2493062"/>
                <a:gd name="f83" fmla="*/ f62 1 1947896"/>
                <a:gd name="f84" fmla="*/ f63 1 2493062"/>
                <a:gd name="f85" fmla="*/ f64 1 1947896"/>
                <a:gd name="f86" fmla="*/ f65 1 1947896"/>
                <a:gd name="f87" fmla="*/ f66 1 2493062"/>
                <a:gd name="f88" fmla="*/ f67 1 1947896"/>
                <a:gd name="f89" fmla="*/ f68 1 2493062"/>
                <a:gd name="f90" fmla="*/ f69 1 1947896"/>
                <a:gd name="f91" fmla="*/ f70 1 2493062"/>
                <a:gd name="f92" fmla="*/ f71 1 1947896"/>
                <a:gd name="f93" fmla="*/ f72 1 2493062"/>
                <a:gd name="f94" fmla="*/ f73 1 1947896"/>
                <a:gd name="f95" fmla="*/ f74 1 2493062"/>
                <a:gd name="f96" fmla="*/ f75 1 1947896"/>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3062" h="1947896">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4" name="Freeform: Shape 40">
              <a:extLst>
                <a:ext uri="{FF2B5EF4-FFF2-40B4-BE49-F238E27FC236}">
                  <a16:creationId xmlns:a16="http://schemas.microsoft.com/office/drawing/2014/main" id="{CB732FAB-1901-4679-A17F-661707EEC4F6}"/>
                </a:ext>
              </a:extLst>
            </p:cNvPr>
            <p:cNvSpPr/>
            <p:nvPr/>
          </p:nvSpPr>
          <p:spPr>
            <a:xfrm rot="10799991">
              <a:off x="9075594" y="4393061"/>
              <a:ext cx="3125080" cy="2464865"/>
            </a:xfrm>
            <a:custGeom>
              <a:avLst/>
              <a:gdLst>
                <a:gd name="f0" fmla="val 10800000"/>
                <a:gd name="f1" fmla="val 5400000"/>
                <a:gd name="f2" fmla="val 180"/>
                <a:gd name="f3" fmla="val w"/>
                <a:gd name="f4" fmla="val h"/>
                <a:gd name="f5" fmla="val 0"/>
                <a:gd name="f6" fmla="val 2501089"/>
                <a:gd name="f7" fmla="val 1972702"/>
                <a:gd name="f8" fmla="val 2318728"/>
                <a:gd name="f9" fmla="val 2453909"/>
                <a:gd name="f10" fmla="val 167837"/>
                <a:gd name="f11" fmla="val 2427555"/>
                <a:gd name="f12" fmla="val 244153"/>
                <a:gd name="f13" fmla="val 2396627"/>
                <a:gd name="f14" fmla="val 319103"/>
                <a:gd name="f15" fmla="val 2361125"/>
                <a:gd name="f16" fmla="val 392084"/>
                <a:gd name="f17" fmla="val 2218453"/>
                <a:gd name="f18" fmla="val 684005"/>
                <a:gd name="f19" fmla="val 2011698"/>
                <a:gd name="f20" fmla="val 945211"/>
                <a:gd name="f21" fmla="val 1768255"/>
                <a:gd name="f22" fmla="val 1167644"/>
                <a:gd name="f23" fmla="val 1646250"/>
                <a:gd name="f24" fmla="val 1278860"/>
                <a:gd name="f25" fmla="val 1514385"/>
                <a:gd name="f26" fmla="val 1380316"/>
                <a:gd name="f27" fmla="val 1375125"/>
                <a:gd name="f28" fmla="val 1471474"/>
                <a:gd name="f29" fmla="val 1235677"/>
                <a:gd name="f30" fmla="val 1562542"/>
                <a:gd name="f31" fmla="val 1088928"/>
                <a:gd name="f32" fmla="val 1643672"/>
                <a:gd name="f33" fmla="val 935735"/>
                <a:gd name="f34" fmla="val 1712713"/>
                <a:gd name="f35" fmla="val 705659"/>
                <a:gd name="f36" fmla="val 1815533"/>
                <a:gd name="f37" fmla="val 462359"/>
                <a:gd name="f38" fmla="val 1892212"/>
                <a:gd name="f39" fmla="val 212353"/>
                <a:gd name="f40" fmla="val 1940294"/>
                <a:gd name="f41" fmla="val 1732181"/>
                <a:gd name="f42" fmla="val 161195"/>
                <a:gd name="f43" fmla="val 1706590"/>
                <a:gd name="f44" fmla="val 237638"/>
                <a:gd name="f45" fmla="val 1691378"/>
                <a:gd name="f46" fmla="val 313477"/>
                <a:gd name="f47" fmla="val 1673222"/>
                <a:gd name="f48" fmla="val 388463"/>
                <a:gd name="f49" fmla="val 1652268"/>
                <a:gd name="f50" fmla="val 538529"/>
                <a:gd name="f51" fmla="val 1610539"/>
                <a:gd name="f52" fmla="val 684898"/>
                <a:gd name="f53" fmla="val 1556543"/>
                <a:gd name="f54" fmla="val 826716"/>
                <a:gd name="f55" fmla="val 1493950"/>
                <a:gd name="f56" fmla="val 1111207"/>
                <a:gd name="f57" fmla="val 1370107"/>
                <a:gd name="f58" fmla="val 1376832"/>
                <a:gd name="f59" fmla="val 1205881"/>
                <a:gd name="f60" fmla="val 1609847"/>
                <a:gd name="f61" fmla="val 1007535"/>
                <a:gd name="f62" fmla="val 1725975"/>
                <a:gd name="f63" fmla="val 908049"/>
                <a:gd name="f64" fmla="val 1833571"/>
                <a:gd name="f65" fmla="val 799519"/>
                <a:gd name="f66" fmla="val 1929982"/>
                <a:gd name="f67" fmla="val 682930"/>
                <a:gd name="f68" fmla="val 2026581"/>
                <a:gd name="f69" fmla="val 566520"/>
                <a:gd name="f70" fmla="val 2111806"/>
                <a:gd name="f71" fmla="val 441692"/>
                <a:gd name="f72" fmla="val 2183093"/>
                <a:gd name="f73" fmla="val 310149"/>
                <a:gd name="f74" fmla="val 2218738"/>
                <a:gd name="f75" fmla="val 244422"/>
                <a:gd name="f76" fmla="val 2251396"/>
                <a:gd name="f77" fmla="val 177150"/>
                <a:gd name="f78" fmla="val 2280286"/>
                <a:gd name="f79" fmla="val 108435"/>
                <a:gd name="f80" fmla="+- 0 0 -90"/>
                <a:gd name="f81" fmla="*/ f3 1 2501089"/>
                <a:gd name="f82" fmla="*/ f4 1 1972702"/>
                <a:gd name="f83" fmla="val f5"/>
                <a:gd name="f84" fmla="val f6"/>
                <a:gd name="f85" fmla="val f7"/>
                <a:gd name="f86" fmla="*/ f80 f0 1"/>
                <a:gd name="f87" fmla="+- f85 0 f83"/>
                <a:gd name="f88" fmla="+- f84 0 f83"/>
                <a:gd name="f89" fmla="*/ f86 1 f2"/>
                <a:gd name="f90" fmla="*/ f88 1 2501089"/>
                <a:gd name="f91" fmla="*/ f87 1 1972702"/>
                <a:gd name="f92" fmla="*/ 2318728 f88 1"/>
                <a:gd name="f93" fmla="*/ 0 f87 1"/>
                <a:gd name="f94" fmla="*/ 2501089 f88 1"/>
                <a:gd name="f95" fmla="*/ 2453909 f88 1"/>
                <a:gd name="f96" fmla="*/ 167837 f87 1"/>
                <a:gd name="f97" fmla="*/ 2361125 f88 1"/>
                <a:gd name="f98" fmla="*/ 392084 f87 1"/>
                <a:gd name="f99" fmla="*/ 1768255 f88 1"/>
                <a:gd name="f100" fmla="*/ 1167644 f87 1"/>
                <a:gd name="f101" fmla="*/ 1375125 f88 1"/>
                <a:gd name="f102" fmla="*/ 1471474 f87 1"/>
                <a:gd name="f103" fmla="*/ 935735 f88 1"/>
                <a:gd name="f104" fmla="*/ 1712713 f87 1"/>
                <a:gd name="f105" fmla="*/ 212353 f88 1"/>
                <a:gd name="f106" fmla="*/ 1940294 f87 1"/>
                <a:gd name="f107" fmla="*/ 0 f88 1"/>
                <a:gd name="f108" fmla="*/ 1972702 f87 1"/>
                <a:gd name="f109" fmla="*/ 1732181 f87 1"/>
                <a:gd name="f110" fmla="*/ 161195 f88 1"/>
                <a:gd name="f111" fmla="*/ 1706590 f87 1"/>
                <a:gd name="f112" fmla="*/ 388463 f88 1"/>
                <a:gd name="f113" fmla="*/ 1652268 f87 1"/>
                <a:gd name="f114" fmla="*/ 826716 f88 1"/>
                <a:gd name="f115" fmla="*/ 1493950 f87 1"/>
                <a:gd name="f116" fmla="*/ 1609847 f88 1"/>
                <a:gd name="f117" fmla="*/ 1007535 f87 1"/>
                <a:gd name="f118" fmla="*/ 1929982 f88 1"/>
                <a:gd name="f119" fmla="*/ 682930 f87 1"/>
                <a:gd name="f120" fmla="*/ 2183093 f88 1"/>
                <a:gd name="f121" fmla="*/ 310149 f87 1"/>
                <a:gd name="f122" fmla="*/ 2280286 f88 1"/>
                <a:gd name="f123" fmla="*/ 108435 f87 1"/>
                <a:gd name="f124" fmla="+- f89 0 f1"/>
                <a:gd name="f125" fmla="*/ f92 1 2501089"/>
                <a:gd name="f126" fmla="*/ f93 1 1972702"/>
                <a:gd name="f127" fmla="*/ f94 1 2501089"/>
                <a:gd name="f128" fmla="*/ f95 1 2501089"/>
                <a:gd name="f129" fmla="*/ f96 1 1972702"/>
                <a:gd name="f130" fmla="*/ f97 1 2501089"/>
                <a:gd name="f131" fmla="*/ f98 1 1972702"/>
                <a:gd name="f132" fmla="*/ f99 1 2501089"/>
                <a:gd name="f133" fmla="*/ f100 1 1972702"/>
                <a:gd name="f134" fmla="*/ f101 1 2501089"/>
                <a:gd name="f135" fmla="*/ f102 1 1972702"/>
                <a:gd name="f136" fmla="*/ f103 1 2501089"/>
                <a:gd name="f137" fmla="*/ f104 1 1972702"/>
                <a:gd name="f138" fmla="*/ f105 1 2501089"/>
                <a:gd name="f139" fmla="*/ f106 1 1972702"/>
                <a:gd name="f140" fmla="*/ f107 1 2501089"/>
                <a:gd name="f141" fmla="*/ f108 1 1972702"/>
                <a:gd name="f142" fmla="*/ f109 1 1972702"/>
                <a:gd name="f143" fmla="*/ f110 1 2501089"/>
                <a:gd name="f144" fmla="*/ f111 1 1972702"/>
                <a:gd name="f145" fmla="*/ f112 1 2501089"/>
                <a:gd name="f146" fmla="*/ f113 1 1972702"/>
                <a:gd name="f147" fmla="*/ f114 1 2501089"/>
                <a:gd name="f148" fmla="*/ f115 1 1972702"/>
                <a:gd name="f149" fmla="*/ f116 1 2501089"/>
                <a:gd name="f150" fmla="*/ f117 1 1972702"/>
                <a:gd name="f151" fmla="*/ f118 1 2501089"/>
                <a:gd name="f152" fmla="*/ f119 1 1972702"/>
                <a:gd name="f153" fmla="*/ f120 1 2501089"/>
                <a:gd name="f154" fmla="*/ f121 1 1972702"/>
                <a:gd name="f155" fmla="*/ f122 1 2501089"/>
                <a:gd name="f156" fmla="*/ f123 1 1972702"/>
                <a:gd name="f157" fmla="*/ f83 1 f90"/>
                <a:gd name="f158" fmla="*/ f84 1 f90"/>
                <a:gd name="f159" fmla="*/ f83 1 f91"/>
                <a:gd name="f160" fmla="*/ f85 1 f91"/>
                <a:gd name="f161" fmla="*/ f125 1 f90"/>
                <a:gd name="f162" fmla="*/ f126 1 f91"/>
                <a:gd name="f163" fmla="*/ f127 1 f90"/>
                <a:gd name="f164" fmla="*/ f128 1 f90"/>
                <a:gd name="f165" fmla="*/ f129 1 f91"/>
                <a:gd name="f166" fmla="*/ f130 1 f90"/>
                <a:gd name="f167" fmla="*/ f131 1 f91"/>
                <a:gd name="f168" fmla="*/ f132 1 f90"/>
                <a:gd name="f169" fmla="*/ f133 1 f91"/>
                <a:gd name="f170" fmla="*/ f134 1 f90"/>
                <a:gd name="f171" fmla="*/ f135 1 f91"/>
                <a:gd name="f172" fmla="*/ f136 1 f90"/>
                <a:gd name="f173" fmla="*/ f137 1 f91"/>
                <a:gd name="f174" fmla="*/ f138 1 f90"/>
                <a:gd name="f175" fmla="*/ f139 1 f91"/>
                <a:gd name="f176" fmla="*/ f140 1 f90"/>
                <a:gd name="f177" fmla="*/ f141 1 f91"/>
                <a:gd name="f178" fmla="*/ f142 1 f91"/>
                <a:gd name="f179" fmla="*/ f143 1 f90"/>
                <a:gd name="f180" fmla="*/ f144 1 f91"/>
                <a:gd name="f181" fmla="*/ f145 1 f90"/>
                <a:gd name="f182" fmla="*/ f146 1 f91"/>
                <a:gd name="f183" fmla="*/ f147 1 f90"/>
                <a:gd name="f184" fmla="*/ f148 1 f91"/>
                <a:gd name="f185" fmla="*/ f149 1 f90"/>
                <a:gd name="f186" fmla="*/ f150 1 f91"/>
                <a:gd name="f187" fmla="*/ f151 1 f90"/>
                <a:gd name="f188" fmla="*/ f152 1 f91"/>
                <a:gd name="f189" fmla="*/ f153 1 f90"/>
                <a:gd name="f190" fmla="*/ f154 1 f91"/>
                <a:gd name="f191" fmla="*/ f155 1 f90"/>
                <a:gd name="f192" fmla="*/ f156 1 f91"/>
                <a:gd name="f193" fmla="*/ f157 f81 1"/>
                <a:gd name="f194" fmla="*/ f158 f81 1"/>
                <a:gd name="f195" fmla="*/ f160 f82 1"/>
                <a:gd name="f196" fmla="*/ f159 f82 1"/>
                <a:gd name="f197" fmla="*/ f161 f81 1"/>
                <a:gd name="f198" fmla="*/ f162 f82 1"/>
                <a:gd name="f199" fmla="*/ f163 f81 1"/>
                <a:gd name="f200" fmla="*/ f164 f81 1"/>
                <a:gd name="f201" fmla="*/ f165 f82 1"/>
                <a:gd name="f202" fmla="*/ f166 f81 1"/>
                <a:gd name="f203" fmla="*/ f167 f82 1"/>
                <a:gd name="f204" fmla="*/ f168 f81 1"/>
                <a:gd name="f205" fmla="*/ f169 f82 1"/>
                <a:gd name="f206" fmla="*/ f170 f81 1"/>
                <a:gd name="f207" fmla="*/ f171 f82 1"/>
                <a:gd name="f208" fmla="*/ f172 f81 1"/>
                <a:gd name="f209" fmla="*/ f173 f82 1"/>
                <a:gd name="f210" fmla="*/ f174 f81 1"/>
                <a:gd name="f211" fmla="*/ f175 f82 1"/>
                <a:gd name="f212" fmla="*/ f176 f81 1"/>
                <a:gd name="f213" fmla="*/ f177 f82 1"/>
                <a:gd name="f214" fmla="*/ f178 f82 1"/>
                <a:gd name="f215" fmla="*/ f179 f81 1"/>
                <a:gd name="f216" fmla="*/ f180 f82 1"/>
                <a:gd name="f217" fmla="*/ f181 f81 1"/>
                <a:gd name="f218" fmla="*/ f182 f82 1"/>
                <a:gd name="f219" fmla="*/ f183 f81 1"/>
                <a:gd name="f220" fmla="*/ f184 f82 1"/>
                <a:gd name="f221" fmla="*/ f185 f81 1"/>
                <a:gd name="f222" fmla="*/ f186 f82 1"/>
                <a:gd name="f223" fmla="*/ f187 f81 1"/>
                <a:gd name="f224" fmla="*/ f188 f82 1"/>
                <a:gd name="f225" fmla="*/ f189 f81 1"/>
                <a:gd name="f226" fmla="*/ f190 f82 1"/>
                <a:gd name="f227" fmla="*/ f191 f81 1"/>
                <a:gd name="f228" fmla="*/ f192 f82 1"/>
              </a:gdLst>
              <a:ahLst/>
              <a:cxnLst>
                <a:cxn ang="3cd4">
                  <a:pos x="hc" y="t"/>
                </a:cxn>
                <a:cxn ang="0">
                  <a:pos x="r" y="vc"/>
                </a:cxn>
                <a:cxn ang="cd4">
                  <a:pos x="hc" y="b"/>
                </a:cxn>
                <a:cxn ang="cd2">
                  <a:pos x="l" y="vc"/>
                </a:cxn>
                <a:cxn ang="f124">
                  <a:pos x="f197" y="f198"/>
                </a:cxn>
                <a:cxn ang="f124">
                  <a:pos x="f199" y="f198"/>
                </a:cxn>
                <a:cxn ang="f124">
                  <a:pos x="f200" y="f201"/>
                </a:cxn>
                <a:cxn ang="f124">
                  <a:pos x="f202" y="f203"/>
                </a:cxn>
                <a:cxn ang="f124">
                  <a:pos x="f204" y="f205"/>
                </a:cxn>
                <a:cxn ang="f124">
                  <a:pos x="f206" y="f207"/>
                </a:cxn>
                <a:cxn ang="f124">
                  <a:pos x="f208" y="f209"/>
                </a:cxn>
                <a:cxn ang="f124">
                  <a:pos x="f210" y="f211"/>
                </a:cxn>
                <a:cxn ang="f124">
                  <a:pos x="f212" y="f213"/>
                </a:cxn>
                <a:cxn ang="f124">
                  <a:pos x="f212" y="f214"/>
                </a:cxn>
                <a:cxn ang="f124">
                  <a:pos x="f215" y="f216"/>
                </a:cxn>
                <a:cxn ang="f124">
                  <a:pos x="f217" y="f218"/>
                </a:cxn>
                <a:cxn ang="f124">
                  <a:pos x="f219" y="f220"/>
                </a:cxn>
                <a:cxn ang="f124">
                  <a:pos x="f221" y="f222"/>
                </a:cxn>
                <a:cxn ang="f124">
                  <a:pos x="f223" y="f224"/>
                </a:cxn>
                <a:cxn ang="f124">
                  <a:pos x="f225" y="f226"/>
                </a:cxn>
                <a:cxn ang="f124">
                  <a:pos x="f227" y="f228"/>
                </a:cxn>
              </a:cxnLst>
              <a:rect l="f193" t="f196" r="f194" b="f195"/>
              <a:pathLst>
                <a:path w="2501089" h="1972702">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lnTo>
                    <a:pt x="f5" y="f7"/>
                  </a:lnTo>
                  <a:lnTo>
                    <a:pt x="f5" y="f41"/>
                  </a:lnTo>
                  <a:lnTo>
                    <a:pt x="f42" y="f43"/>
                  </a:lnTo>
                  <a:cubicBezTo>
                    <a:pt x="f44" y="f45"/>
                    <a:pt x="f46" y="f47"/>
                    <a:pt x="f48" y="f49"/>
                  </a:cubicBezTo>
                  <a:cubicBezTo>
                    <a:pt x="f50" y="f51"/>
                    <a:pt x="f52" y="f53"/>
                    <a:pt x="f54" y="f55"/>
                  </a:cubicBezTo>
                  <a:cubicBezTo>
                    <a:pt x="f56" y="f57"/>
                    <a:pt x="f58" y="f59"/>
                    <a:pt x="f60" y="f61"/>
                  </a:cubicBezTo>
                  <a:cubicBezTo>
                    <a:pt x="f62" y="f63"/>
                    <a:pt x="f64" y="f65"/>
                    <a:pt x="f66" y="f67"/>
                  </a:cubicBezTo>
                  <a:cubicBezTo>
                    <a:pt x="f68" y="f69"/>
                    <a:pt x="f70" y="f71"/>
                    <a:pt x="f72" y="f73"/>
                  </a:cubicBezTo>
                  <a:cubicBezTo>
                    <a:pt x="f74" y="f75"/>
                    <a:pt x="f76" y="f77"/>
                    <a:pt x="f78" y="f79"/>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FFFFFF"/>
                </a:solidFill>
                <a:uFillTx/>
                <a:latin typeface="Calibri"/>
              </a:endParaRPr>
            </a:p>
          </p:txBody>
        </p:sp>
        <p:sp>
          <p:nvSpPr>
            <p:cNvPr id="15" name="Freeform: Shape 41">
              <a:extLst>
                <a:ext uri="{FF2B5EF4-FFF2-40B4-BE49-F238E27FC236}">
                  <a16:creationId xmlns:a16="http://schemas.microsoft.com/office/drawing/2014/main" id="{F280B1C1-FD54-4DD9-8829-E294B5C2BFDA}"/>
                </a:ext>
              </a:extLst>
            </p:cNvPr>
            <p:cNvSpPr/>
            <p:nvPr/>
          </p:nvSpPr>
          <p:spPr>
            <a:xfrm rot="10799991">
              <a:off x="9087297" y="4429335"/>
              <a:ext cx="3112608" cy="2428582"/>
            </a:xfrm>
            <a:custGeom>
              <a:avLst/>
              <a:gdLst>
                <a:gd name="f0" fmla="val 10800000"/>
                <a:gd name="f1" fmla="val 5400000"/>
                <a:gd name="f2" fmla="val 180"/>
                <a:gd name="f3" fmla="val w"/>
                <a:gd name="f4" fmla="val h"/>
                <a:gd name="f5" fmla="val 0"/>
                <a:gd name="f6" fmla="val 2491105"/>
                <a:gd name="f7" fmla="val 1943661"/>
                <a:gd name="f8" fmla="val 1995408"/>
                <a:gd name="f9" fmla="val 2434705"/>
                <a:gd name="f10" fmla="val 174009"/>
                <a:gd name="f11" fmla="val 2087512"/>
                <a:gd name="f12" fmla="val 1067655"/>
                <a:gd name="f13" fmla="val 1129122"/>
                <a:gd name="f14" fmla="val 1753877"/>
                <a:gd name="f15" fmla="val 92457"/>
                <a:gd name="f16" fmla="val 1931703"/>
                <a:gd name="f17" fmla="val 1491489"/>
                <a:gd name="f18" fmla="val 34107"/>
                <a:gd name="f19" fmla="val 1486836"/>
                <a:gd name="f20" fmla="val 189055"/>
                <a:gd name="f21" fmla="val 1458696"/>
                <a:gd name="f22" fmla="val 343908"/>
                <a:gd name="f23" fmla="val 1416565"/>
                <a:gd name="f24" fmla="val 497577"/>
                <a:gd name="f25" fmla="val 1360598"/>
                <a:gd name="f26" fmla="val 796856"/>
                <a:gd name="f27" fmla="val 1251889"/>
                <a:gd name="f28" fmla="val 1081725"/>
                <a:gd name="f29" fmla="val 1091781"/>
                <a:gd name="f30" fmla="val 1321566"/>
                <a:gd name="f31" fmla="val 897645"/>
                <a:gd name="f32" fmla="val 1565577"/>
                <a:gd name="f33" fmla="val 700195"/>
                <a:gd name="f34" fmla="val 1757355"/>
                <a:gd name="f35" fmla="val 475523"/>
                <a:gd name="f36" fmla="val 1891495"/>
                <a:gd name="f37" fmla="val 230078"/>
                <a:gd name="f38" fmla="val 1917197"/>
                <a:gd name="f39" fmla="val 183033"/>
                <a:gd name="f40" fmla="val 1940526"/>
                <a:gd name="f41" fmla="val 135619"/>
                <a:gd name="f42" fmla="val 1961469"/>
                <a:gd name="f43" fmla="val 87885"/>
                <a:gd name="f44" fmla="+- 0 0 -90"/>
                <a:gd name="f45" fmla="*/ f3 1 2491105"/>
                <a:gd name="f46" fmla="*/ f4 1 1943661"/>
                <a:gd name="f47" fmla="val f5"/>
                <a:gd name="f48" fmla="val f6"/>
                <a:gd name="f49" fmla="val f7"/>
                <a:gd name="f50" fmla="*/ f44 f0 1"/>
                <a:gd name="f51" fmla="+- f49 0 f47"/>
                <a:gd name="f52" fmla="+- f48 0 f47"/>
                <a:gd name="f53" fmla="*/ f50 1 f2"/>
                <a:gd name="f54" fmla="*/ f52 1 2491105"/>
                <a:gd name="f55" fmla="*/ f51 1 1943661"/>
                <a:gd name="f56" fmla="*/ 1995408 f52 1"/>
                <a:gd name="f57" fmla="*/ 0 f51 1"/>
                <a:gd name="f58" fmla="*/ 2491105 f52 1"/>
                <a:gd name="f59" fmla="*/ 2434705 f52 1"/>
                <a:gd name="f60" fmla="*/ 174009 f51 1"/>
                <a:gd name="f61" fmla="*/ 92457 f52 1"/>
                <a:gd name="f62" fmla="*/ 1931703 f51 1"/>
                <a:gd name="f63" fmla="*/ 0 f52 1"/>
                <a:gd name="f64" fmla="*/ 1943661 f51 1"/>
                <a:gd name="f65" fmla="*/ 1491489 f51 1"/>
                <a:gd name="f66" fmla="*/ 34107 f52 1"/>
                <a:gd name="f67" fmla="*/ 1486836 f51 1"/>
                <a:gd name="f68" fmla="*/ 497577 f52 1"/>
                <a:gd name="f69" fmla="*/ 1360598 f51 1"/>
                <a:gd name="f70" fmla="*/ 1321566 f52 1"/>
                <a:gd name="f71" fmla="*/ 897645 f51 1"/>
                <a:gd name="f72" fmla="*/ 1891495 f52 1"/>
                <a:gd name="f73" fmla="*/ 230078 f51 1"/>
                <a:gd name="f74" fmla="*/ 1961469 f52 1"/>
                <a:gd name="f75" fmla="*/ 87885 f51 1"/>
                <a:gd name="f76" fmla="+- f53 0 f1"/>
                <a:gd name="f77" fmla="*/ f56 1 2491105"/>
                <a:gd name="f78" fmla="*/ f57 1 1943661"/>
                <a:gd name="f79" fmla="*/ f58 1 2491105"/>
                <a:gd name="f80" fmla="*/ f59 1 2491105"/>
                <a:gd name="f81" fmla="*/ f60 1 1943661"/>
                <a:gd name="f82" fmla="*/ f61 1 2491105"/>
                <a:gd name="f83" fmla="*/ f62 1 1943661"/>
                <a:gd name="f84" fmla="*/ f63 1 2491105"/>
                <a:gd name="f85" fmla="*/ f64 1 1943661"/>
                <a:gd name="f86" fmla="*/ f65 1 1943661"/>
                <a:gd name="f87" fmla="*/ f66 1 2491105"/>
                <a:gd name="f88" fmla="*/ f67 1 1943661"/>
                <a:gd name="f89" fmla="*/ f68 1 2491105"/>
                <a:gd name="f90" fmla="*/ f69 1 1943661"/>
                <a:gd name="f91" fmla="*/ f70 1 2491105"/>
                <a:gd name="f92" fmla="*/ f71 1 1943661"/>
                <a:gd name="f93" fmla="*/ f72 1 2491105"/>
                <a:gd name="f94" fmla="*/ f73 1 1943661"/>
                <a:gd name="f95" fmla="*/ f74 1 2491105"/>
                <a:gd name="f96" fmla="*/ f75 1 1943661"/>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1105" h="1943661">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16" name="Titolo 1">
            <a:extLst>
              <a:ext uri="{FF2B5EF4-FFF2-40B4-BE49-F238E27FC236}">
                <a16:creationId xmlns:a16="http://schemas.microsoft.com/office/drawing/2014/main" id="{E1C5D9C2-A4BE-4966-A61F-AC45F6D1B34E}"/>
              </a:ext>
            </a:extLst>
          </p:cNvPr>
          <p:cNvSpPr txBox="1"/>
          <p:nvPr/>
        </p:nvSpPr>
        <p:spPr>
          <a:xfrm>
            <a:off x="3328426" y="525492"/>
            <a:ext cx="6065754" cy="1264834"/>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3600" b="1" dirty="0">
                <a:solidFill>
                  <a:srgbClr val="44546A"/>
                </a:solidFill>
                <a:latin typeface="Calibri Light"/>
              </a:rPr>
              <a:t>Steps</a:t>
            </a:r>
            <a:endParaRPr lang="en-US" sz="3600" b="1" i="0" u="none" strike="noStrike" kern="1200" cap="none" spc="0" baseline="0" dirty="0">
              <a:solidFill>
                <a:srgbClr val="44546A"/>
              </a:solidFill>
              <a:uFillTx/>
              <a:latin typeface="Calibri Light"/>
            </a:endParaRPr>
          </a:p>
        </p:txBody>
      </p:sp>
      <p:graphicFrame>
        <p:nvGraphicFramePr>
          <p:cNvPr id="20" name="Segnaposto contenuto 17">
            <a:extLst>
              <a:ext uri="{FF2B5EF4-FFF2-40B4-BE49-F238E27FC236}">
                <a16:creationId xmlns:a16="http://schemas.microsoft.com/office/drawing/2014/main" id="{2107C155-CF37-4BED-975F-E64D1266AD0B}"/>
              </a:ext>
            </a:extLst>
          </p:cNvPr>
          <p:cNvGraphicFramePr>
            <a:graphicFrameLocks/>
          </p:cNvGraphicFramePr>
          <p:nvPr>
            <p:extLst>
              <p:ext uri="{D42A27DB-BD31-4B8C-83A1-F6EECF244321}">
                <p14:modId xmlns:p14="http://schemas.microsoft.com/office/powerpoint/2010/main" val="2783495512"/>
              </p:ext>
            </p:extLst>
          </p:nvPr>
        </p:nvGraphicFramePr>
        <p:xfrm>
          <a:off x="1150070" y="1922121"/>
          <a:ext cx="9294829" cy="44103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79810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8233" y="-8165"/>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0" y="167594"/>
            <a:ext cx="2682990" cy="649976"/>
          </a:xfrm>
        </p:spPr>
        <p:txBody>
          <a:bodyPr anchorCtr="1">
            <a:normAutofit/>
          </a:bodyPr>
          <a:lstStyle/>
          <a:p>
            <a:pPr lvl="0" algn="ctr"/>
            <a:r>
              <a:rPr lang="en-US" sz="3000" b="1" dirty="0">
                <a:solidFill>
                  <a:srgbClr val="E9F0F7"/>
                </a:solidFill>
              </a:rPr>
              <a:t>2) Development</a:t>
            </a:r>
          </a:p>
        </p:txBody>
      </p:sp>
      <p:grpSp>
        <p:nvGrpSpPr>
          <p:cNvPr id="11" name="Group 37">
            <a:extLst>
              <a:ext uri="{FF2B5EF4-FFF2-40B4-BE49-F238E27FC236}">
                <a16:creationId xmlns:a16="http://schemas.microsoft.com/office/drawing/2014/main" id="{31B49A43-09B6-466D-B1EA-72A50020E3AA}"/>
              </a:ext>
            </a:extLst>
          </p:cNvPr>
          <p:cNvGrpSpPr/>
          <p:nvPr/>
        </p:nvGrpSpPr>
        <p:grpSpPr>
          <a:xfrm>
            <a:off x="9058284" y="4146310"/>
            <a:ext cx="3142399" cy="2716810"/>
            <a:chOff x="9058284" y="4146310"/>
            <a:chExt cx="3142399" cy="2716810"/>
          </a:xfrm>
        </p:grpSpPr>
        <p:sp>
          <p:nvSpPr>
            <p:cNvPr id="12" name="Freeform: Shape 38">
              <a:extLst>
                <a:ext uri="{FF2B5EF4-FFF2-40B4-BE49-F238E27FC236}">
                  <a16:creationId xmlns:a16="http://schemas.microsoft.com/office/drawing/2014/main" id="{D6453417-C011-4289-B5CB-A47F7754B7E1}"/>
                </a:ext>
              </a:extLst>
            </p:cNvPr>
            <p:cNvSpPr/>
            <p:nvPr/>
          </p:nvSpPr>
          <p:spPr>
            <a:xfrm rot="10799991">
              <a:off x="9058284" y="4146310"/>
              <a:ext cx="3142399" cy="2711616"/>
            </a:xfrm>
            <a:custGeom>
              <a:avLst/>
              <a:gdLst>
                <a:gd name="f0" fmla="val 10800000"/>
                <a:gd name="f1" fmla="val 5400000"/>
                <a:gd name="f2" fmla="val 180"/>
                <a:gd name="f3" fmla="val w"/>
                <a:gd name="f4" fmla="val h"/>
                <a:gd name="f5" fmla="val 0"/>
                <a:gd name="f6" fmla="val 2514948"/>
                <a:gd name="f7" fmla="val 2170178"/>
                <a:gd name="f8" fmla="val 2466091"/>
                <a:gd name="f9" fmla="val 2512286"/>
                <a:gd name="f10" fmla="val 12375"/>
                <a:gd name="f11" fmla="val 2481760"/>
                <a:gd name="f12" fmla="val 133161"/>
                <a:gd name="f13" fmla="val 2442526"/>
                <a:gd name="f14" fmla="val 252239"/>
                <a:gd name="f15" fmla="val 2394961"/>
                <a:gd name="f16" fmla="val 368660"/>
                <a:gd name="f17" fmla="val 2363109"/>
                <a:gd name="f18" fmla="val 446208"/>
                <a:gd name="f19" fmla="val 2328603"/>
                <a:gd name="f20" fmla="val 523039"/>
                <a:gd name="f21" fmla="val 2289734"/>
                <a:gd name="f22" fmla="val 598078"/>
                <a:gd name="f23" fmla="val 2251436"/>
                <a:gd name="f24" fmla="val 673387"/>
                <a:gd name="f25" fmla="val 2209251"/>
                <a:gd name="f26" fmla="val 747083"/>
                <a:gd name="f27" fmla="val 2163747"/>
                <a:gd name="f28" fmla="val 819078"/>
                <a:gd name="f29" fmla="val 2072646"/>
                <a:gd name="f30" fmla="val 962979"/>
                <a:gd name="f31" fmla="val 1968652"/>
                <a:gd name="f32" fmla="val 1100611"/>
                <a:gd name="f33" fmla="val 1852241"/>
                <a:gd name="f34" fmla="val 1228932"/>
                <a:gd name="f35" fmla="val 1793748"/>
                <a:gd name="f36" fmla="val 1292868"/>
                <a:gd name="f37" fmla="val 1732698"/>
                <a:gd name="f38" fmla="val 1354923"/>
                <a:gd name="f39" fmla="val 1668235"/>
                <a:gd name="f40" fmla="val 1413844"/>
                <a:gd name="f41" fmla="val 1652214"/>
                <a:gd name="f42" fmla="val 1428709"/>
                <a:gd name="f43" fmla="val 1636100"/>
                <a:gd name="f44" fmla="val 1443395"/>
                <a:gd name="f45" fmla="val 1619510"/>
                <a:gd name="f46" fmla="val 1457722"/>
                <a:gd name="f47" fmla="val 1603015"/>
                <a:gd name="f48" fmla="val 1472140"/>
                <a:gd name="f49" fmla="val 1586805"/>
                <a:gd name="f50" fmla="val 1486825"/>
                <a:gd name="f51" fmla="val 1569835"/>
                <a:gd name="f52" fmla="val 1500704"/>
                <a:gd name="f53" fmla="val 1536276"/>
                <a:gd name="f54" fmla="val 1528911"/>
                <a:gd name="f55" fmla="val 1501865"/>
                <a:gd name="f56" fmla="val 1556223"/>
                <a:gd name="f57" fmla="val 1467169"/>
                <a:gd name="f58" fmla="val 1583266"/>
                <a:gd name="f59" fmla="val 1327719"/>
                <a:gd name="f60" fmla="val 1690722"/>
                <a:gd name="f61" fmla="val 1177085"/>
                <a:gd name="f62" fmla="val 1785910"/>
                <a:gd name="f63" fmla="val 1018393"/>
                <a:gd name="f64" fmla="val 1867576"/>
                <a:gd name="f65" fmla="val 780425"/>
                <a:gd name="f66" fmla="val 1990142"/>
                <a:gd name="f67" fmla="val 522567"/>
                <a:gd name="f68" fmla="val 2080875"/>
                <a:gd name="f69" fmla="val 255857"/>
                <a:gd name="f70" fmla="val 2133049"/>
                <a:gd name="f71" fmla="val 1940056"/>
                <a:gd name="f72" fmla="val 201609"/>
                <a:gd name="f73" fmla="val 1902856"/>
                <a:gd name="f74" fmla="val 282186"/>
                <a:gd name="f75" fmla="val 1884231"/>
                <a:gd name="f76" fmla="val 362102"/>
                <a:gd name="f77" fmla="val 1863008"/>
                <a:gd name="f78" fmla="val 440974"/>
                <a:gd name="f79" fmla="val 1838472"/>
                <a:gd name="f80" fmla="val 519848"/>
                <a:gd name="f81" fmla="val 1814027"/>
                <a:gd name="f82" fmla="val 597771"/>
                <a:gd name="f83" fmla="val 1786627"/>
                <a:gd name="f84" fmla="val 674558"/>
                <a:gd name="f85" fmla="val 1756359"/>
                <a:gd name="f86" fmla="val 751250"/>
                <a:gd name="f87" fmla="val 1726003"/>
                <a:gd name="f88" fmla="val 826900"/>
                <a:gd name="f89" fmla="val 1692870"/>
                <a:gd name="f90" fmla="val 901222"/>
                <a:gd name="f91" fmla="val 1657142"/>
                <a:gd name="f92" fmla="val 1049865"/>
                <a:gd name="f93" fmla="val 1585774"/>
                <a:gd name="f94" fmla="val 1193581"/>
                <a:gd name="f95" fmla="val 1504376"/>
                <a:gd name="f96" fmla="val 1330943"/>
                <a:gd name="f97" fmla="val 1413396"/>
                <a:gd name="f98" fmla="val 1365165"/>
                <a:gd name="f99" fmla="val 1390563"/>
                <a:gd name="f100" fmla="val 1399293"/>
                <a:gd name="f101" fmla="val 1367370"/>
                <a:gd name="f102" fmla="val 1432566"/>
                <a:gd name="f103" fmla="val 1343193"/>
                <a:gd name="f104" fmla="val 1449441"/>
                <a:gd name="f105" fmla="val 1331373"/>
                <a:gd name="f106" fmla="val 1465936"/>
                <a:gd name="f107" fmla="val 1319104"/>
                <a:gd name="f108" fmla="val 1482527"/>
                <a:gd name="f109" fmla="val 1306926"/>
                <a:gd name="f110" fmla="val 1499210"/>
                <a:gd name="f111" fmla="val 1294837"/>
                <a:gd name="f112" fmla="val 1515611"/>
                <a:gd name="f113" fmla="val 1282391"/>
                <a:gd name="f114" fmla="val 1531821"/>
                <a:gd name="f115" fmla="val 1269765"/>
                <a:gd name="f116" fmla="val 1596947"/>
                <a:gd name="f117" fmla="val 1219350"/>
                <a:gd name="f118" fmla="val 1660652"/>
                <a:gd name="f119" fmla="val 1167055"/>
                <a:gd name="f120" fmla="val 1721986"/>
                <a:gd name="f121" fmla="val 1112073"/>
                <a:gd name="f122" fmla="val 1844940"/>
                <a:gd name="f123" fmla="val 1002469"/>
                <a:gd name="f124" fmla="val 1958983"/>
                <a:gd name="f125" fmla="val 882926"/>
                <a:gd name="f126" fmla="val 2061460"/>
                <a:gd name="f127" fmla="val 754336"/>
                <a:gd name="f128" fmla="val 2112652"/>
                <a:gd name="f129" fmla="val 690042"/>
                <a:gd name="f130" fmla="val 2161094"/>
                <a:gd name="f131" fmla="val 623510"/>
                <a:gd name="f132" fmla="val 2206218"/>
                <a:gd name="f133" fmla="val 554827"/>
                <a:gd name="f134" fmla="val 2250583"/>
                <a:gd name="f135" fmla="val 485787"/>
                <a:gd name="f136" fmla="val 2292484"/>
                <a:gd name="f137" fmla="val 415046"/>
                <a:gd name="f138" fmla="val 2329455"/>
                <a:gd name="f139" fmla="val 341886"/>
                <a:gd name="f140" fmla="val 2339030"/>
                <a:gd name="f141" fmla="val 323709"/>
                <a:gd name="f142" fmla="val 2347941"/>
                <a:gd name="f143" fmla="val 305261"/>
                <a:gd name="f144" fmla="val 2356757"/>
                <a:gd name="f145" fmla="val 286815"/>
                <a:gd name="f146" fmla="val 2370030"/>
                <a:gd name="f147" fmla="val 259056"/>
                <a:gd name="f148" fmla="val 2382637"/>
                <a:gd name="f149" fmla="val 231028"/>
                <a:gd name="f150" fmla="val 2390885"/>
                <a:gd name="f151" fmla="val 212312"/>
                <a:gd name="f152" fmla="val 2399227"/>
                <a:gd name="f153" fmla="val 193598"/>
                <a:gd name="f154" fmla="val 2406716"/>
                <a:gd name="f155" fmla="val 174525"/>
                <a:gd name="f156" fmla="val 2414206"/>
                <a:gd name="f157" fmla="val 155452"/>
                <a:gd name="f158" fmla="val 2422453"/>
                <a:gd name="f159" fmla="val 136646"/>
                <a:gd name="f160" fmla="val 2429278"/>
                <a:gd name="f161" fmla="val 117393"/>
                <a:gd name="f162" fmla="+- 0 0 -90"/>
                <a:gd name="f163" fmla="*/ f3 1 2514948"/>
                <a:gd name="f164" fmla="*/ f4 1 2170178"/>
                <a:gd name="f165" fmla="val f5"/>
                <a:gd name="f166" fmla="val f6"/>
                <a:gd name="f167" fmla="val f7"/>
                <a:gd name="f168" fmla="*/ f162 f0 1"/>
                <a:gd name="f169" fmla="+- f167 0 f165"/>
                <a:gd name="f170" fmla="+- f166 0 f165"/>
                <a:gd name="f171" fmla="*/ f168 1 f2"/>
                <a:gd name="f172" fmla="*/ f170 1 2514948"/>
                <a:gd name="f173" fmla="*/ f169 1 2170178"/>
                <a:gd name="f174" fmla="*/ 2466091 f170 1"/>
                <a:gd name="f175" fmla="*/ 0 f169 1"/>
                <a:gd name="f176" fmla="*/ 2514948 f170 1"/>
                <a:gd name="f177" fmla="*/ 2512286 f170 1"/>
                <a:gd name="f178" fmla="*/ 12375 f169 1"/>
                <a:gd name="f179" fmla="*/ 2394961 f170 1"/>
                <a:gd name="f180" fmla="*/ 368660 f169 1"/>
                <a:gd name="f181" fmla="*/ 2289734 f170 1"/>
                <a:gd name="f182" fmla="*/ 598078 f169 1"/>
                <a:gd name="f183" fmla="*/ 2163747 f170 1"/>
                <a:gd name="f184" fmla="*/ 819078 f169 1"/>
                <a:gd name="f185" fmla="*/ 1852241 f170 1"/>
                <a:gd name="f186" fmla="*/ 1228932 f169 1"/>
                <a:gd name="f187" fmla="*/ 1668235 f170 1"/>
                <a:gd name="f188" fmla="*/ 1413844 f169 1"/>
                <a:gd name="f189" fmla="*/ 1619510 f170 1"/>
                <a:gd name="f190" fmla="*/ 1457722 f169 1"/>
                <a:gd name="f191" fmla="*/ 1569835 f170 1"/>
                <a:gd name="f192" fmla="*/ 1500704 f169 1"/>
                <a:gd name="f193" fmla="*/ 1467169 f170 1"/>
                <a:gd name="f194" fmla="*/ 1583266 f169 1"/>
                <a:gd name="f195" fmla="*/ 1018393 f170 1"/>
                <a:gd name="f196" fmla="*/ 1867576 f169 1"/>
                <a:gd name="f197" fmla="*/ 255857 f170 1"/>
                <a:gd name="f198" fmla="*/ 2133049 f169 1"/>
                <a:gd name="f199" fmla="*/ 0 f170 1"/>
                <a:gd name="f200" fmla="*/ 2170178 f169 1"/>
                <a:gd name="f201" fmla="*/ 1940056 f169 1"/>
                <a:gd name="f202" fmla="*/ 201609 f170 1"/>
                <a:gd name="f203" fmla="*/ 1902856 f169 1"/>
                <a:gd name="f204" fmla="*/ 440974 f170 1"/>
                <a:gd name="f205" fmla="*/ 1838472 f169 1"/>
                <a:gd name="f206" fmla="*/ 674558 f170 1"/>
                <a:gd name="f207" fmla="*/ 1756359 f169 1"/>
                <a:gd name="f208" fmla="*/ 901222 f170 1"/>
                <a:gd name="f209" fmla="*/ 1657142 f169 1"/>
                <a:gd name="f210" fmla="*/ 1330943 f170 1"/>
                <a:gd name="f211" fmla="*/ 1413396 f169 1"/>
                <a:gd name="f212" fmla="*/ 1432566 f170 1"/>
                <a:gd name="f213" fmla="*/ 1343193 f169 1"/>
                <a:gd name="f214" fmla="*/ 1482527 f170 1"/>
                <a:gd name="f215" fmla="*/ 1306926 f169 1"/>
                <a:gd name="f216" fmla="*/ 1531821 f170 1"/>
                <a:gd name="f217" fmla="*/ 1269765 f169 1"/>
                <a:gd name="f218" fmla="*/ 1721986 f170 1"/>
                <a:gd name="f219" fmla="*/ 1112073 f169 1"/>
                <a:gd name="f220" fmla="*/ 2061460 f170 1"/>
                <a:gd name="f221" fmla="*/ 754336 f169 1"/>
                <a:gd name="f222" fmla="*/ 2206218 f170 1"/>
                <a:gd name="f223" fmla="*/ 554827 f169 1"/>
                <a:gd name="f224" fmla="*/ 2329455 f170 1"/>
                <a:gd name="f225" fmla="*/ 341886 f169 1"/>
                <a:gd name="f226" fmla="*/ 2356757 f170 1"/>
                <a:gd name="f227" fmla="*/ 286815 f169 1"/>
                <a:gd name="f228" fmla="*/ 2370030 f170 1"/>
                <a:gd name="f229" fmla="*/ 259056 f169 1"/>
                <a:gd name="f230" fmla="*/ 2382637 f170 1"/>
                <a:gd name="f231" fmla="*/ 231028 f169 1"/>
                <a:gd name="f232" fmla="*/ 2406716 f170 1"/>
                <a:gd name="f233" fmla="*/ 174525 f169 1"/>
                <a:gd name="f234" fmla="*/ 2429278 f170 1"/>
                <a:gd name="f235" fmla="*/ 117393 f169 1"/>
                <a:gd name="f236" fmla="+- f171 0 f1"/>
                <a:gd name="f237" fmla="*/ f174 1 2514948"/>
                <a:gd name="f238" fmla="*/ f175 1 2170178"/>
                <a:gd name="f239" fmla="*/ f176 1 2514948"/>
                <a:gd name="f240" fmla="*/ f177 1 2514948"/>
                <a:gd name="f241" fmla="*/ f178 1 2170178"/>
                <a:gd name="f242" fmla="*/ f179 1 2514948"/>
                <a:gd name="f243" fmla="*/ f180 1 2170178"/>
                <a:gd name="f244" fmla="*/ f181 1 2514948"/>
                <a:gd name="f245" fmla="*/ f182 1 2170178"/>
                <a:gd name="f246" fmla="*/ f183 1 2514948"/>
                <a:gd name="f247" fmla="*/ f184 1 2170178"/>
                <a:gd name="f248" fmla="*/ f185 1 2514948"/>
                <a:gd name="f249" fmla="*/ f186 1 2170178"/>
                <a:gd name="f250" fmla="*/ f187 1 2514948"/>
                <a:gd name="f251" fmla="*/ f188 1 2170178"/>
                <a:gd name="f252" fmla="*/ f189 1 2514948"/>
                <a:gd name="f253" fmla="*/ f190 1 2170178"/>
                <a:gd name="f254" fmla="*/ f191 1 2514948"/>
                <a:gd name="f255" fmla="*/ f192 1 2170178"/>
                <a:gd name="f256" fmla="*/ f193 1 2514948"/>
                <a:gd name="f257" fmla="*/ f194 1 2170178"/>
                <a:gd name="f258" fmla="*/ f195 1 2514948"/>
                <a:gd name="f259" fmla="*/ f196 1 2170178"/>
                <a:gd name="f260" fmla="*/ f197 1 2514948"/>
                <a:gd name="f261" fmla="*/ f198 1 2170178"/>
                <a:gd name="f262" fmla="*/ f199 1 2514948"/>
                <a:gd name="f263" fmla="*/ f200 1 2170178"/>
                <a:gd name="f264" fmla="*/ f201 1 2170178"/>
                <a:gd name="f265" fmla="*/ f202 1 2514948"/>
                <a:gd name="f266" fmla="*/ f203 1 2170178"/>
                <a:gd name="f267" fmla="*/ f204 1 2514948"/>
                <a:gd name="f268" fmla="*/ f205 1 2170178"/>
                <a:gd name="f269" fmla="*/ f206 1 2514948"/>
                <a:gd name="f270" fmla="*/ f207 1 2170178"/>
                <a:gd name="f271" fmla="*/ f208 1 2514948"/>
                <a:gd name="f272" fmla="*/ f209 1 2170178"/>
                <a:gd name="f273" fmla="*/ f210 1 2514948"/>
                <a:gd name="f274" fmla="*/ f211 1 2170178"/>
                <a:gd name="f275" fmla="*/ f212 1 2514948"/>
                <a:gd name="f276" fmla="*/ f213 1 2170178"/>
                <a:gd name="f277" fmla="*/ f214 1 2514948"/>
                <a:gd name="f278" fmla="*/ f215 1 2170178"/>
                <a:gd name="f279" fmla="*/ f216 1 2514948"/>
                <a:gd name="f280" fmla="*/ f217 1 2170178"/>
                <a:gd name="f281" fmla="*/ f218 1 2514948"/>
                <a:gd name="f282" fmla="*/ f219 1 2170178"/>
                <a:gd name="f283" fmla="*/ f220 1 2514948"/>
                <a:gd name="f284" fmla="*/ f221 1 2170178"/>
                <a:gd name="f285" fmla="*/ f222 1 2514948"/>
                <a:gd name="f286" fmla="*/ f223 1 2170178"/>
                <a:gd name="f287" fmla="*/ f224 1 2514948"/>
                <a:gd name="f288" fmla="*/ f225 1 2170178"/>
                <a:gd name="f289" fmla="*/ f226 1 2514948"/>
                <a:gd name="f290" fmla="*/ f227 1 2170178"/>
                <a:gd name="f291" fmla="*/ f228 1 2514948"/>
                <a:gd name="f292" fmla="*/ f229 1 2170178"/>
                <a:gd name="f293" fmla="*/ f230 1 2514948"/>
                <a:gd name="f294" fmla="*/ f231 1 2170178"/>
                <a:gd name="f295" fmla="*/ f232 1 2514948"/>
                <a:gd name="f296" fmla="*/ f233 1 2170178"/>
                <a:gd name="f297" fmla="*/ f234 1 2514948"/>
                <a:gd name="f298" fmla="*/ f235 1 2170178"/>
                <a:gd name="f299" fmla="*/ f165 1 f172"/>
                <a:gd name="f300" fmla="*/ f166 1 f172"/>
                <a:gd name="f301" fmla="*/ f165 1 f173"/>
                <a:gd name="f302" fmla="*/ f167 1 f173"/>
                <a:gd name="f303" fmla="*/ f237 1 f172"/>
                <a:gd name="f304" fmla="*/ f238 1 f173"/>
                <a:gd name="f305" fmla="*/ f239 1 f172"/>
                <a:gd name="f306" fmla="*/ f240 1 f172"/>
                <a:gd name="f307" fmla="*/ f241 1 f173"/>
                <a:gd name="f308" fmla="*/ f242 1 f172"/>
                <a:gd name="f309" fmla="*/ f243 1 f173"/>
                <a:gd name="f310" fmla="*/ f244 1 f172"/>
                <a:gd name="f311" fmla="*/ f245 1 f173"/>
                <a:gd name="f312" fmla="*/ f246 1 f172"/>
                <a:gd name="f313" fmla="*/ f247 1 f173"/>
                <a:gd name="f314" fmla="*/ f248 1 f172"/>
                <a:gd name="f315" fmla="*/ f249 1 f173"/>
                <a:gd name="f316" fmla="*/ f250 1 f172"/>
                <a:gd name="f317" fmla="*/ f251 1 f173"/>
                <a:gd name="f318" fmla="*/ f252 1 f172"/>
                <a:gd name="f319" fmla="*/ f253 1 f173"/>
                <a:gd name="f320" fmla="*/ f254 1 f172"/>
                <a:gd name="f321" fmla="*/ f255 1 f173"/>
                <a:gd name="f322" fmla="*/ f256 1 f172"/>
                <a:gd name="f323" fmla="*/ f257 1 f173"/>
                <a:gd name="f324" fmla="*/ f258 1 f172"/>
                <a:gd name="f325" fmla="*/ f259 1 f173"/>
                <a:gd name="f326" fmla="*/ f260 1 f172"/>
                <a:gd name="f327" fmla="*/ f261 1 f173"/>
                <a:gd name="f328" fmla="*/ f262 1 f172"/>
                <a:gd name="f329" fmla="*/ f263 1 f173"/>
                <a:gd name="f330" fmla="*/ f264 1 f173"/>
                <a:gd name="f331" fmla="*/ f265 1 f172"/>
                <a:gd name="f332" fmla="*/ f266 1 f173"/>
                <a:gd name="f333" fmla="*/ f267 1 f172"/>
                <a:gd name="f334" fmla="*/ f268 1 f173"/>
                <a:gd name="f335" fmla="*/ f269 1 f172"/>
                <a:gd name="f336" fmla="*/ f270 1 f173"/>
                <a:gd name="f337" fmla="*/ f271 1 f172"/>
                <a:gd name="f338" fmla="*/ f272 1 f173"/>
                <a:gd name="f339" fmla="*/ f273 1 f172"/>
                <a:gd name="f340" fmla="*/ f274 1 f173"/>
                <a:gd name="f341" fmla="*/ f275 1 f172"/>
                <a:gd name="f342" fmla="*/ f276 1 f173"/>
                <a:gd name="f343" fmla="*/ f277 1 f172"/>
                <a:gd name="f344" fmla="*/ f278 1 f173"/>
                <a:gd name="f345" fmla="*/ f279 1 f172"/>
                <a:gd name="f346" fmla="*/ f280 1 f173"/>
                <a:gd name="f347" fmla="*/ f281 1 f172"/>
                <a:gd name="f348" fmla="*/ f282 1 f173"/>
                <a:gd name="f349" fmla="*/ f283 1 f172"/>
                <a:gd name="f350" fmla="*/ f284 1 f173"/>
                <a:gd name="f351" fmla="*/ f285 1 f172"/>
                <a:gd name="f352" fmla="*/ f286 1 f173"/>
                <a:gd name="f353" fmla="*/ f287 1 f172"/>
                <a:gd name="f354" fmla="*/ f288 1 f173"/>
                <a:gd name="f355" fmla="*/ f289 1 f172"/>
                <a:gd name="f356" fmla="*/ f290 1 f173"/>
                <a:gd name="f357" fmla="*/ f291 1 f172"/>
                <a:gd name="f358" fmla="*/ f292 1 f173"/>
                <a:gd name="f359" fmla="*/ f293 1 f172"/>
                <a:gd name="f360" fmla="*/ f294 1 f173"/>
                <a:gd name="f361" fmla="*/ f295 1 f172"/>
                <a:gd name="f362" fmla="*/ f296 1 f173"/>
                <a:gd name="f363" fmla="*/ f297 1 f172"/>
                <a:gd name="f364" fmla="*/ f298 1 f173"/>
                <a:gd name="f365" fmla="*/ f299 f163 1"/>
                <a:gd name="f366" fmla="*/ f300 f163 1"/>
                <a:gd name="f367" fmla="*/ f302 f164 1"/>
                <a:gd name="f368" fmla="*/ f301 f164 1"/>
                <a:gd name="f369" fmla="*/ f303 f163 1"/>
                <a:gd name="f370" fmla="*/ f304 f164 1"/>
                <a:gd name="f371" fmla="*/ f305 f163 1"/>
                <a:gd name="f372" fmla="*/ f306 f163 1"/>
                <a:gd name="f373" fmla="*/ f307 f164 1"/>
                <a:gd name="f374" fmla="*/ f308 f163 1"/>
                <a:gd name="f375" fmla="*/ f309 f164 1"/>
                <a:gd name="f376" fmla="*/ f310 f163 1"/>
                <a:gd name="f377" fmla="*/ f311 f164 1"/>
                <a:gd name="f378" fmla="*/ f312 f163 1"/>
                <a:gd name="f379" fmla="*/ f313 f164 1"/>
                <a:gd name="f380" fmla="*/ f314 f163 1"/>
                <a:gd name="f381" fmla="*/ f315 f164 1"/>
                <a:gd name="f382" fmla="*/ f316 f163 1"/>
                <a:gd name="f383" fmla="*/ f317 f164 1"/>
                <a:gd name="f384" fmla="*/ f318 f163 1"/>
                <a:gd name="f385" fmla="*/ f319 f164 1"/>
                <a:gd name="f386" fmla="*/ f320 f163 1"/>
                <a:gd name="f387" fmla="*/ f321 f164 1"/>
                <a:gd name="f388" fmla="*/ f322 f163 1"/>
                <a:gd name="f389" fmla="*/ f323 f164 1"/>
                <a:gd name="f390" fmla="*/ f324 f163 1"/>
                <a:gd name="f391" fmla="*/ f325 f164 1"/>
                <a:gd name="f392" fmla="*/ f326 f163 1"/>
                <a:gd name="f393" fmla="*/ f327 f164 1"/>
                <a:gd name="f394" fmla="*/ f328 f163 1"/>
                <a:gd name="f395" fmla="*/ f329 f164 1"/>
                <a:gd name="f396" fmla="*/ f330 f164 1"/>
                <a:gd name="f397" fmla="*/ f331 f163 1"/>
                <a:gd name="f398" fmla="*/ f332 f164 1"/>
                <a:gd name="f399" fmla="*/ f333 f163 1"/>
                <a:gd name="f400" fmla="*/ f334 f164 1"/>
                <a:gd name="f401" fmla="*/ f335 f163 1"/>
                <a:gd name="f402" fmla="*/ f336 f164 1"/>
                <a:gd name="f403" fmla="*/ f337 f163 1"/>
                <a:gd name="f404" fmla="*/ f338 f164 1"/>
                <a:gd name="f405" fmla="*/ f339 f163 1"/>
                <a:gd name="f406" fmla="*/ f340 f164 1"/>
                <a:gd name="f407" fmla="*/ f341 f163 1"/>
                <a:gd name="f408" fmla="*/ f342 f164 1"/>
                <a:gd name="f409" fmla="*/ f343 f163 1"/>
                <a:gd name="f410" fmla="*/ f344 f164 1"/>
                <a:gd name="f411" fmla="*/ f345 f163 1"/>
                <a:gd name="f412" fmla="*/ f346 f164 1"/>
                <a:gd name="f413" fmla="*/ f347 f163 1"/>
                <a:gd name="f414" fmla="*/ f348 f164 1"/>
                <a:gd name="f415" fmla="*/ f349 f163 1"/>
                <a:gd name="f416" fmla="*/ f350 f164 1"/>
                <a:gd name="f417" fmla="*/ f351 f163 1"/>
                <a:gd name="f418" fmla="*/ f352 f164 1"/>
                <a:gd name="f419" fmla="*/ f353 f163 1"/>
                <a:gd name="f420" fmla="*/ f354 f164 1"/>
                <a:gd name="f421" fmla="*/ f355 f163 1"/>
                <a:gd name="f422" fmla="*/ f356 f164 1"/>
                <a:gd name="f423" fmla="*/ f357 f163 1"/>
                <a:gd name="f424" fmla="*/ f358 f164 1"/>
                <a:gd name="f425" fmla="*/ f359 f163 1"/>
                <a:gd name="f426" fmla="*/ f360 f164 1"/>
                <a:gd name="f427" fmla="*/ f361 f163 1"/>
                <a:gd name="f428" fmla="*/ f362 f164 1"/>
                <a:gd name="f429" fmla="*/ f363 f163 1"/>
                <a:gd name="f430" fmla="*/ f364 f164 1"/>
              </a:gdLst>
              <a:ahLst/>
              <a:cxnLst>
                <a:cxn ang="3cd4">
                  <a:pos x="hc" y="t"/>
                </a:cxn>
                <a:cxn ang="0">
                  <a:pos x="r" y="vc"/>
                </a:cxn>
                <a:cxn ang="cd4">
                  <a:pos x="hc" y="b"/>
                </a:cxn>
                <a:cxn ang="cd2">
                  <a:pos x="l" y="vc"/>
                </a:cxn>
                <a:cxn ang="f236">
                  <a:pos x="f369" y="f370"/>
                </a:cxn>
                <a:cxn ang="f236">
                  <a:pos x="f371" y="f370"/>
                </a:cxn>
                <a:cxn ang="f236">
                  <a:pos x="f372" y="f373"/>
                </a:cxn>
                <a:cxn ang="f236">
                  <a:pos x="f374" y="f375"/>
                </a:cxn>
                <a:cxn ang="f236">
                  <a:pos x="f376" y="f377"/>
                </a:cxn>
                <a:cxn ang="f236">
                  <a:pos x="f378" y="f379"/>
                </a:cxn>
                <a:cxn ang="f236">
                  <a:pos x="f380" y="f381"/>
                </a:cxn>
                <a:cxn ang="f236">
                  <a:pos x="f382" y="f383"/>
                </a:cxn>
                <a:cxn ang="f236">
                  <a:pos x="f384" y="f385"/>
                </a:cxn>
                <a:cxn ang="f236">
                  <a:pos x="f386" y="f387"/>
                </a:cxn>
                <a:cxn ang="f236">
                  <a:pos x="f388" y="f389"/>
                </a:cxn>
                <a:cxn ang="f236">
                  <a:pos x="f390" y="f391"/>
                </a:cxn>
                <a:cxn ang="f236">
                  <a:pos x="f392" y="f393"/>
                </a:cxn>
                <a:cxn ang="f236">
                  <a:pos x="f394" y="f395"/>
                </a:cxn>
                <a:cxn ang="f236">
                  <a:pos x="f394" y="f396"/>
                </a:cxn>
                <a:cxn ang="f236">
                  <a:pos x="f397" y="f398"/>
                </a:cxn>
                <a:cxn ang="f236">
                  <a:pos x="f399" y="f400"/>
                </a:cxn>
                <a:cxn ang="f236">
                  <a:pos x="f401" y="f402"/>
                </a:cxn>
                <a:cxn ang="f236">
                  <a:pos x="f403" y="f404"/>
                </a:cxn>
                <a:cxn ang="f236">
                  <a:pos x="f405" y="f406"/>
                </a:cxn>
                <a:cxn ang="f236">
                  <a:pos x="f407" y="f408"/>
                </a:cxn>
                <a:cxn ang="f236">
                  <a:pos x="f409" y="f410"/>
                </a:cxn>
                <a:cxn ang="f236">
                  <a:pos x="f411" y="f412"/>
                </a:cxn>
                <a:cxn ang="f236">
                  <a:pos x="f413" y="f414"/>
                </a:cxn>
                <a:cxn ang="f236">
                  <a:pos x="f415" y="f416"/>
                </a:cxn>
                <a:cxn ang="f236">
                  <a:pos x="f417" y="f418"/>
                </a:cxn>
                <a:cxn ang="f236">
                  <a:pos x="f419" y="f420"/>
                </a:cxn>
                <a:cxn ang="f236">
                  <a:pos x="f421" y="f422"/>
                </a:cxn>
                <a:cxn ang="f236">
                  <a:pos x="f423" y="f424"/>
                </a:cxn>
                <a:cxn ang="f236">
                  <a:pos x="f425" y="f426"/>
                </a:cxn>
                <a:cxn ang="f236">
                  <a:pos x="f427" y="f428"/>
                </a:cxn>
                <a:cxn ang="f236">
                  <a:pos x="f429" y="f430"/>
                </a:cxn>
              </a:cxnLst>
              <a:rect l="f365" t="f368" r="f366" b="f367"/>
              <a:pathLst>
                <a:path w="2514948" h="2170178">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lnTo>
                    <a:pt x="f5" y="f7"/>
                  </a:lnTo>
                  <a:lnTo>
                    <a:pt x="f5" y="f71"/>
                  </a:lnTo>
                  <a:lnTo>
                    <a:pt x="f72" y="f73"/>
                  </a:lnTo>
                  <a:cubicBezTo>
                    <a:pt x="f74" y="f75"/>
                    <a:pt x="f76" y="f77"/>
                    <a:pt x="f78" y="f79"/>
                  </a:cubicBezTo>
                  <a:cubicBezTo>
                    <a:pt x="f80" y="f81"/>
                    <a:pt x="f82" y="f83"/>
                    <a:pt x="f84" y="f85"/>
                  </a:cubicBezTo>
                  <a:cubicBezTo>
                    <a:pt x="f86" y="f87"/>
                    <a:pt x="f88" y="f89"/>
                    <a:pt x="f90" y="f91"/>
                  </a:cubicBezTo>
                  <a:cubicBezTo>
                    <a:pt x="f92" y="f93"/>
                    <a:pt x="f94" y="f95"/>
                    <a:pt x="f96" y="f97"/>
                  </a:cubicBezTo>
                  <a:cubicBezTo>
                    <a:pt x="f98" y="f99"/>
                    <a:pt x="f100" y="f101"/>
                    <a:pt x="f102" y="f103"/>
                  </a:cubicBezTo>
                  <a:cubicBezTo>
                    <a:pt x="f104" y="f105"/>
                    <a:pt x="f106" y="f107"/>
                    <a:pt x="f108" y="f109"/>
                  </a:cubicBezTo>
                  <a:cubicBezTo>
                    <a:pt x="f110" y="f111"/>
                    <a:pt x="f112" y="f113"/>
                    <a:pt x="f114" y="f115"/>
                  </a:cubicBezTo>
                  <a:cubicBezTo>
                    <a:pt x="f116" y="f117"/>
                    <a:pt x="f118" y="f119"/>
                    <a:pt x="f120" y="f121"/>
                  </a:cubicBezTo>
                  <a:cubicBezTo>
                    <a:pt x="f122" y="f123"/>
                    <a:pt x="f124" y="f125"/>
                    <a:pt x="f126" y="f127"/>
                  </a:cubicBezTo>
                  <a:cubicBezTo>
                    <a:pt x="f128" y="f129"/>
                    <a:pt x="f130" y="f131"/>
                    <a:pt x="f132" y="f133"/>
                  </a:cubicBezTo>
                  <a:cubicBezTo>
                    <a:pt x="f134" y="f135"/>
                    <a:pt x="f136" y="f137"/>
                    <a:pt x="f138" y="f139"/>
                  </a:cubicBezTo>
                  <a:cubicBezTo>
                    <a:pt x="f140" y="f141"/>
                    <a:pt x="f142" y="f143"/>
                    <a:pt x="f144" y="f145"/>
                  </a:cubicBezTo>
                  <a:lnTo>
                    <a:pt x="f146" y="f147"/>
                  </a:lnTo>
                  <a:lnTo>
                    <a:pt x="f148" y="f149"/>
                  </a:lnTo>
                  <a:cubicBezTo>
                    <a:pt x="f150" y="f151"/>
                    <a:pt x="f152" y="f153"/>
                    <a:pt x="f154" y="f155"/>
                  </a:cubicBezTo>
                  <a:cubicBezTo>
                    <a:pt x="f156" y="f157"/>
                    <a:pt x="f158" y="f159"/>
                    <a:pt x="f160" y="f16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3" name="Freeform: Shape 39">
              <a:extLst>
                <a:ext uri="{FF2B5EF4-FFF2-40B4-BE49-F238E27FC236}">
                  <a16:creationId xmlns:a16="http://schemas.microsoft.com/office/drawing/2014/main" id="{79626087-4CCC-4236-96DF-9D8109FE4072}"/>
                </a:ext>
              </a:extLst>
            </p:cNvPr>
            <p:cNvSpPr/>
            <p:nvPr/>
          </p:nvSpPr>
          <p:spPr>
            <a:xfrm rot="10799991">
              <a:off x="9085624" y="4429244"/>
              <a:ext cx="3115049" cy="2433876"/>
            </a:xfrm>
            <a:custGeom>
              <a:avLst/>
              <a:gdLst>
                <a:gd name="f0" fmla="val 10800000"/>
                <a:gd name="f1" fmla="val 5400000"/>
                <a:gd name="f2" fmla="val 180"/>
                <a:gd name="f3" fmla="val w"/>
                <a:gd name="f4" fmla="val h"/>
                <a:gd name="f5" fmla="val 0"/>
                <a:gd name="f6" fmla="val 2493062"/>
                <a:gd name="f7" fmla="val 1947896"/>
                <a:gd name="f8" fmla="val 1896911"/>
                <a:gd name="f9" fmla="val 2435315"/>
                <a:gd name="f10" fmla="val 178165"/>
                <a:gd name="f11" fmla="val 2088122"/>
                <a:gd name="f12" fmla="val 1071812"/>
                <a:gd name="f13" fmla="val 1129732"/>
                <a:gd name="f14" fmla="val 1758033"/>
                <a:gd name="f15" fmla="val 93066"/>
                <a:gd name="f16" fmla="val 1935859"/>
                <a:gd name="f17" fmla="val 1404756"/>
                <a:gd name="f18" fmla="val 17392"/>
                <a:gd name="f19" fmla="val 1402364"/>
                <a:gd name="f20" fmla="val 167719"/>
                <a:gd name="f21" fmla="val 1375030"/>
                <a:gd name="f22" fmla="val 318070"/>
                <a:gd name="f23" fmla="val 1334398"/>
                <a:gd name="f24" fmla="val 464249"/>
                <a:gd name="f25" fmla="val 1281208"/>
                <a:gd name="f26" fmla="val 753480"/>
                <a:gd name="f27" fmla="val 1176081"/>
                <a:gd name="f28" fmla="val 1028869"/>
                <a:gd name="f29" fmla="val 1021346"/>
                <a:gd name="f30" fmla="val 1260556"/>
                <a:gd name="f31" fmla="val 833835"/>
                <a:gd name="f32" fmla="val 1491960"/>
                <a:gd name="f33" fmla="val 646594"/>
                <a:gd name="f34" fmla="val 1681177"/>
                <a:gd name="f35" fmla="val 425056"/>
                <a:gd name="f36" fmla="val 1807924"/>
                <a:gd name="f37" fmla="val 193222"/>
                <a:gd name="f38" fmla="val 1832328"/>
                <a:gd name="f39" fmla="val 148578"/>
                <a:gd name="f40" fmla="val 1854477"/>
                <a:gd name="f41" fmla="val 103599"/>
                <a:gd name="f42" fmla="val 1874357"/>
                <a:gd name="f43" fmla="val 58333"/>
                <a:gd name="f44" fmla="+- 0 0 -90"/>
                <a:gd name="f45" fmla="*/ f3 1 2493062"/>
                <a:gd name="f46" fmla="*/ f4 1 1947896"/>
                <a:gd name="f47" fmla="val f5"/>
                <a:gd name="f48" fmla="val f6"/>
                <a:gd name="f49" fmla="val f7"/>
                <a:gd name="f50" fmla="*/ f44 f0 1"/>
                <a:gd name="f51" fmla="+- f49 0 f47"/>
                <a:gd name="f52" fmla="+- f48 0 f47"/>
                <a:gd name="f53" fmla="*/ f50 1 f2"/>
                <a:gd name="f54" fmla="*/ f52 1 2493062"/>
                <a:gd name="f55" fmla="*/ f51 1 1947896"/>
                <a:gd name="f56" fmla="*/ 1896911 f52 1"/>
                <a:gd name="f57" fmla="*/ 0 f51 1"/>
                <a:gd name="f58" fmla="*/ 2493062 f52 1"/>
                <a:gd name="f59" fmla="*/ 2435315 f52 1"/>
                <a:gd name="f60" fmla="*/ 178165 f51 1"/>
                <a:gd name="f61" fmla="*/ 93066 f52 1"/>
                <a:gd name="f62" fmla="*/ 1935859 f51 1"/>
                <a:gd name="f63" fmla="*/ 0 f52 1"/>
                <a:gd name="f64" fmla="*/ 1947896 f51 1"/>
                <a:gd name="f65" fmla="*/ 1404756 f51 1"/>
                <a:gd name="f66" fmla="*/ 17392 f52 1"/>
                <a:gd name="f67" fmla="*/ 1402364 f51 1"/>
                <a:gd name="f68" fmla="*/ 464249 f52 1"/>
                <a:gd name="f69" fmla="*/ 1281208 f51 1"/>
                <a:gd name="f70" fmla="*/ 1260556 f52 1"/>
                <a:gd name="f71" fmla="*/ 833835 f51 1"/>
                <a:gd name="f72" fmla="*/ 1807924 f52 1"/>
                <a:gd name="f73" fmla="*/ 193222 f51 1"/>
                <a:gd name="f74" fmla="*/ 1874357 f52 1"/>
                <a:gd name="f75" fmla="*/ 58333 f51 1"/>
                <a:gd name="f76" fmla="+- f53 0 f1"/>
                <a:gd name="f77" fmla="*/ f56 1 2493062"/>
                <a:gd name="f78" fmla="*/ f57 1 1947896"/>
                <a:gd name="f79" fmla="*/ f58 1 2493062"/>
                <a:gd name="f80" fmla="*/ f59 1 2493062"/>
                <a:gd name="f81" fmla="*/ f60 1 1947896"/>
                <a:gd name="f82" fmla="*/ f61 1 2493062"/>
                <a:gd name="f83" fmla="*/ f62 1 1947896"/>
                <a:gd name="f84" fmla="*/ f63 1 2493062"/>
                <a:gd name="f85" fmla="*/ f64 1 1947896"/>
                <a:gd name="f86" fmla="*/ f65 1 1947896"/>
                <a:gd name="f87" fmla="*/ f66 1 2493062"/>
                <a:gd name="f88" fmla="*/ f67 1 1947896"/>
                <a:gd name="f89" fmla="*/ f68 1 2493062"/>
                <a:gd name="f90" fmla="*/ f69 1 1947896"/>
                <a:gd name="f91" fmla="*/ f70 1 2493062"/>
                <a:gd name="f92" fmla="*/ f71 1 1947896"/>
                <a:gd name="f93" fmla="*/ f72 1 2493062"/>
                <a:gd name="f94" fmla="*/ f73 1 1947896"/>
                <a:gd name="f95" fmla="*/ f74 1 2493062"/>
                <a:gd name="f96" fmla="*/ f75 1 1947896"/>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3062" h="1947896">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4" name="Freeform: Shape 40">
              <a:extLst>
                <a:ext uri="{FF2B5EF4-FFF2-40B4-BE49-F238E27FC236}">
                  <a16:creationId xmlns:a16="http://schemas.microsoft.com/office/drawing/2014/main" id="{CB732FAB-1901-4679-A17F-661707EEC4F6}"/>
                </a:ext>
              </a:extLst>
            </p:cNvPr>
            <p:cNvSpPr/>
            <p:nvPr/>
          </p:nvSpPr>
          <p:spPr>
            <a:xfrm rot="10799991">
              <a:off x="9075594" y="4393061"/>
              <a:ext cx="3125080" cy="2464865"/>
            </a:xfrm>
            <a:custGeom>
              <a:avLst/>
              <a:gdLst>
                <a:gd name="f0" fmla="val 10800000"/>
                <a:gd name="f1" fmla="val 5400000"/>
                <a:gd name="f2" fmla="val 180"/>
                <a:gd name="f3" fmla="val w"/>
                <a:gd name="f4" fmla="val h"/>
                <a:gd name="f5" fmla="val 0"/>
                <a:gd name="f6" fmla="val 2501089"/>
                <a:gd name="f7" fmla="val 1972702"/>
                <a:gd name="f8" fmla="val 2318728"/>
                <a:gd name="f9" fmla="val 2453909"/>
                <a:gd name="f10" fmla="val 167837"/>
                <a:gd name="f11" fmla="val 2427555"/>
                <a:gd name="f12" fmla="val 244153"/>
                <a:gd name="f13" fmla="val 2396627"/>
                <a:gd name="f14" fmla="val 319103"/>
                <a:gd name="f15" fmla="val 2361125"/>
                <a:gd name="f16" fmla="val 392084"/>
                <a:gd name="f17" fmla="val 2218453"/>
                <a:gd name="f18" fmla="val 684005"/>
                <a:gd name="f19" fmla="val 2011698"/>
                <a:gd name="f20" fmla="val 945211"/>
                <a:gd name="f21" fmla="val 1768255"/>
                <a:gd name="f22" fmla="val 1167644"/>
                <a:gd name="f23" fmla="val 1646250"/>
                <a:gd name="f24" fmla="val 1278860"/>
                <a:gd name="f25" fmla="val 1514385"/>
                <a:gd name="f26" fmla="val 1380316"/>
                <a:gd name="f27" fmla="val 1375125"/>
                <a:gd name="f28" fmla="val 1471474"/>
                <a:gd name="f29" fmla="val 1235677"/>
                <a:gd name="f30" fmla="val 1562542"/>
                <a:gd name="f31" fmla="val 1088928"/>
                <a:gd name="f32" fmla="val 1643672"/>
                <a:gd name="f33" fmla="val 935735"/>
                <a:gd name="f34" fmla="val 1712713"/>
                <a:gd name="f35" fmla="val 705659"/>
                <a:gd name="f36" fmla="val 1815533"/>
                <a:gd name="f37" fmla="val 462359"/>
                <a:gd name="f38" fmla="val 1892212"/>
                <a:gd name="f39" fmla="val 212353"/>
                <a:gd name="f40" fmla="val 1940294"/>
                <a:gd name="f41" fmla="val 1732181"/>
                <a:gd name="f42" fmla="val 161195"/>
                <a:gd name="f43" fmla="val 1706590"/>
                <a:gd name="f44" fmla="val 237638"/>
                <a:gd name="f45" fmla="val 1691378"/>
                <a:gd name="f46" fmla="val 313477"/>
                <a:gd name="f47" fmla="val 1673222"/>
                <a:gd name="f48" fmla="val 388463"/>
                <a:gd name="f49" fmla="val 1652268"/>
                <a:gd name="f50" fmla="val 538529"/>
                <a:gd name="f51" fmla="val 1610539"/>
                <a:gd name="f52" fmla="val 684898"/>
                <a:gd name="f53" fmla="val 1556543"/>
                <a:gd name="f54" fmla="val 826716"/>
                <a:gd name="f55" fmla="val 1493950"/>
                <a:gd name="f56" fmla="val 1111207"/>
                <a:gd name="f57" fmla="val 1370107"/>
                <a:gd name="f58" fmla="val 1376832"/>
                <a:gd name="f59" fmla="val 1205881"/>
                <a:gd name="f60" fmla="val 1609847"/>
                <a:gd name="f61" fmla="val 1007535"/>
                <a:gd name="f62" fmla="val 1725975"/>
                <a:gd name="f63" fmla="val 908049"/>
                <a:gd name="f64" fmla="val 1833571"/>
                <a:gd name="f65" fmla="val 799519"/>
                <a:gd name="f66" fmla="val 1929982"/>
                <a:gd name="f67" fmla="val 682930"/>
                <a:gd name="f68" fmla="val 2026581"/>
                <a:gd name="f69" fmla="val 566520"/>
                <a:gd name="f70" fmla="val 2111806"/>
                <a:gd name="f71" fmla="val 441692"/>
                <a:gd name="f72" fmla="val 2183093"/>
                <a:gd name="f73" fmla="val 310149"/>
                <a:gd name="f74" fmla="val 2218738"/>
                <a:gd name="f75" fmla="val 244422"/>
                <a:gd name="f76" fmla="val 2251396"/>
                <a:gd name="f77" fmla="val 177150"/>
                <a:gd name="f78" fmla="val 2280286"/>
                <a:gd name="f79" fmla="val 108435"/>
                <a:gd name="f80" fmla="+- 0 0 -90"/>
                <a:gd name="f81" fmla="*/ f3 1 2501089"/>
                <a:gd name="f82" fmla="*/ f4 1 1972702"/>
                <a:gd name="f83" fmla="val f5"/>
                <a:gd name="f84" fmla="val f6"/>
                <a:gd name="f85" fmla="val f7"/>
                <a:gd name="f86" fmla="*/ f80 f0 1"/>
                <a:gd name="f87" fmla="+- f85 0 f83"/>
                <a:gd name="f88" fmla="+- f84 0 f83"/>
                <a:gd name="f89" fmla="*/ f86 1 f2"/>
                <a:gd name="f90" fmla="*/ f88 1 2501089"/>
                <a:gd name="f91" fmla="*/ f87 1 1972702"/>
                <a:gd name="f92" fmla="*/ 2318728 f88 1"/>
                <a:gd name="f93" fmla="*/ 0 f87 1"/>
                <a:gd name="f94" fmla="*/ 2501089 f88 1"/>
                <a:gd name="f95" fmla="*/ 2453909 f88 1"/>
                <a:gd name="f96" fmla="*/ 167837 f87 1"/>
                <a:gd name="f97" fmla="*/ 2361125 f88 1"/>
                <a:gd name="f98" fmla="*/ 392084 f87 1"/>
                <a:gd name="f99" fmla="*/ 1768255 f88 1"/>
                <a:gd name="f100" fmla="*/ 1167644 f87 1"/>
                <a:gd name="f101" fmla="*/ 1375125 f88 1"/>
                <a:gd name="f102" fmla="*/ 1471474 f87 1"/>
                <a:gd name="f103" fmla="*/ 935735 f88 1"/>
                <a:gd name="f104" fmla="*/ 1712713 f87 1"/>
                <a:gd name="f105" fmla="*/ 212353 f88 1"/>
                <a:gd name="f106" fmla="*/ 1940294 f87 1"/>
                <a:gd name="f107" fmla="*/ 0 f88 1"/>
                <a:gd name="f108" fmla="*/ 1972702 f87 1"/>
                <a:gd name="f109" fmla="*/ 1732181 f87 1"/>
                <a:gd name="f110" fmla="*/ 161195 f88 1"/>
                <a:gd name="f111" fmla="*/ 1706590 f87 1"/>
                <a:gd name="f112" fmla="*/ 388463 f88 1"/>
                <a:gd name="f113" fmla="*/ 1652268 f87 1"/>
                <a:gd name="f114" fmla="*/ 826716 f88 1"/>
                <a:gd name="f115" fmla="*/ 1493950 f87 1"/>
                <a:gd name="f116" fmla="*/ 1609847 f88 1"/>
                <a:gd name="f117" fmla="*/ 1007535 f87 1"/>
                <a:gd name="f118" fmla="*/ 1929982 f88 1"/>
                <a:gd name="f119" fmla="*/ 682930 f87 1"/>
                <a:gd name="f120" fmla="*/ 2183093 f88 1"/>
                <a:gd name="f121" fmla="*/ 310149 f87 1"/>
                <a:gd name="f122" fmla="*/ 2280286 f88 1"/>
                <a:gd name="f123" fmla="*/ 108435 f87 1"/>
                <a:gd name="f124" fmla="+- f89 0 f1"/>
                <a:gd name="f125" fmla="*/ f92 1 2501089"/>
                <a:gd name="f126" fmla="*/ f93 1 1972702"/>
                <a:gd name="f127" fmla="*/ f94 1 2501089"/>
                <a:gd name="f128" fmla="*/ f95 1 2501089"/>
                <a:gd name="f129" fmla="*/ f96 1 1972702"/>
                <a:gd name="f130" fmla="*/ f97 1 2501089"/>
                <a:gd name="f131" fmla="*/ f98 1 1972702"/>
                <a:gd name="f132" fmla="*/ f99 1 2501089"/>
                <a:gd name="f133" fmla="*/ f100 1 1972702"/>
                <a:gd name="f134" fmla="*/ f101 1 2501089"/>
                <a:gd name="f135" fmla="*/ f102 1 1972702"/>
                <a:gd name="f136" fmla="*/ f103 1 2501089"/>
                <a:gd name="f137" fmla="*/ f104 1 1972702"/>
                <a:gd name="f138" fmla="*/ f105 1 2501089"/>
                <a:gd name="f139" fmla="*/ f106 1 1972702"/>
                <a:gd name="f140" fmla="*/ f107 1 2501089"/>
                <a:gd name="f141" fmla="*/ f108 1 1972702"/>
                <a:gd name="f142" fmla="*/ f109 1 1972702"/>
                <a:gd name="f143" fmla="*/ f110 1 2501089"/>
                <a:gd name="f144" fmla="*/ f111 1 1972702"/>
                <a:gd name="f145" fmla="*/ f112 1 2501089"/>
                <a:gd name="f146" fmla="*/ f113 1 1972702"/>
                <a:gd name="f147" fmla="*/ f114 1 2501089"/>
                <a:gd name="f148" fmla="*/ f115 1 1972702"/>
                <a:gd name="f149" fmla="*/ f116 1 2501089"/>
                <a:gd name="f150" fmla="*/ f117 1 1972702"/>
                <a:gd name="f151" fmla="*/ f118 1 2501089"/>
                <a:gd name="f152" fmla="*/ f119 1 1972702"/>
                <a:gd name="f153" fmla="*/ f120 1 2501089"/>
                <a:gd name="f154" fmla="*/ f121 1 1972702"/>
                <a:gd name="f155" fmla="*/ f122 1 2501089"/>
                <a:gd name="f156" fmla="*/ f123 1 1972702"/>
                <a:gd name="f157" fmla="*/ f83 1 f90"/>
                <a:gd name="f158" fmla="*/ f84 1 f90"/>
                <a:gd name="f159" fmla="*/ f83 1 f91"/>
                <a:gd name="f160" fmla="*/ f85 1 f91"/>
                <a:gd name="f161" fmla="*/ f125 1 f90"/>
                <a:gd name="f162" fmla="*/ f126 1 f91"/>
                <a:gd name="f163" fmla="*/ f127 1 f90"/>
                <a:gd name="f164" fmla="*/ f128 1 f90"/>
                <a:gd name="f165" fmla="*/ f129 1 f91"/>
                <a:gd name="f166" fmla="*/ f130 1 f90"/>
                <a:gd name="f167" fmla="*/ f131 1 f91"/>
                <a:gd name="f168" fmla="*/ f132 1 f90"/>
                <a:gd name="f169" fmla="*/ f133 1 f91"/>
                <a:gd name="f170" fmla="*/ f134 1 f90"/>
                <a:gd name="f171" fmla="*/ f135 1 f91"/>
                <a:gd name="f172" fmla="*/ f136 1 f90"/>
                <a:gd name="f173" fmla="*/ f137 1 f91"/>
                <a:gd name="f174" fmla="*/ f138 1 f90"/>
                <a:gd name="f175" fmla="*/ f139 1 f91"/>
                <a:gd name="f176" fmla="*/ f140 1 f90"/>
                <a:gd name="f177" fmla="*/ f141 1 f91"/>
                <a:gd name="f178" fmla="*/ f142 1 f91"/>
                <a:gd name="f179" fmla="*/ f143 1 f90"/>
                <a:gd name="f180" fmla="*/ f144 1 f91"/>
                <a:gd name="f181" fmla="*/ f145 1 f90"/>
                <a:gd name="f182" fmla="*/ f146 1 f91"/>
                <a:gd name="f183" fmla="*/ f147 1 f90"/>
                <a:gd name="f184" fmla="*/ f148 1 f91"/>
                <a:gd name="f185" fmla="*/ f149 1 f90"/>
                <a:gd name="f186" fmla="*/ f150 1 f91"/>
                <a:gd name="f187" fmla="*/ f151 1 f90"/>
                <a:gd name="f188" fmla="*/ f152 1 f91"/>
                <a:gd name="f189" fmla="*/ f153 1 f90"/>
                <a:gd name="f190" fmla="*/ f154 1 f91"/>
                <a:gd name="f191" fmla="*/ f155 1 f90"/>
                <a:gd name="f192" fmla="*/ f156 1 f91"/>
                <a:gd name="f193" fmla="*/ f157 f81 1"/>
                <a:gd name="f194" fmla="*/ f158 f81 1"/>
                <a:gd name="f195" fmla="*/ f160 f82 1"/>
                <a:gd name="f196" fmla="*/ f159 f82 1"/>
                <a:gd name="f197" fmla="*/ f161 f81 1"/>
                <a:gd name="f198" fmla="*/ f162 f82 1"/>
                <a:gd name="f199" fmla="*/ f163 f81 1"/>
                <a:gd name="f200" fmla="*/ f164 f81 1"/>
                <a:gd name="f201" fmla="*/ f165 f82 1"/>
                <a:gd name="f202" fmla="*/ f166 f81 1"/>
                <a:gd name="f203" fmla="*/ f167 f82 1"/>
                <a:gd name="f204" fmla="*/ f168 f81 1"/>
                <a:gd name="f205" fmla="*/ f169 f82 1"/>
                <a:gd name="f206" fmla="*/ f170 f81 1"/>
                <a:gd name="f207" fmla="*/ f171 f82 1"/>
                <a:gd name="f208" fmla="*/ f172 f81 1"/>
                <a:gd name="f209" fmla="*/ f173 f82 1"/>
                <a:gd name="f210" fmla="*/ f174 f81 1"/>
                <a:gd name="f211" fmla="*/ f175 f82 1"/>
                <a:gd name="f212" fmla="*/ f176 f81 1"/>
                <a:gd name="f213" fmla="*/ f177 f82 1"/>
                <a:gd name="f214" fmla="*/ f178 f82 1"/>
                <a:gd name="f215" fmla="*/ f179 f81 1"/>
                <a:gd name="f216" fmla="*/ f180 f82 1"/>
                <a:gd name="f217" fmla="*/ f181 f81 1"/>
                <a:gd name="f218" fmla="*/ f182 f82 1"/>
                <a:gd name="f219" fmla="*/ f183 f81 1"/>
                <a:gd name="f220" fmla="*/ f184 f82 1"/>
                <a:gd name="f221" fmla="*/ f185 f81 1"/>
                <a:gd name="f222" fmla="*/ f186 f82 1"/>
                <a:gd name="f223" fmla="*/ f187 f81 1"/>
                <a:gd name="f224" fmla="*/ f188 f82 1"/>
                <a:gd name="f225" fmla="*/ f189 f81 1"/>
                <a:gd name="f226" fmla="*/ f190 f82 1"/>
                <a:gd name="f227" fmla="*/ f191 f81 1"/>
                <a:gd name="f228" fmla="*/ f192 f82 1"/>
              </a:gdLst>
              <a:ahLst/>
              <a:cxnLst>
                <a:cxn ang="3cd4">
                  <a:pos x="hc" y="t"/>
                </a:cxn>
                <a:cxn ang="0">
                  <a:pos x="r" y="vc"/>
                </a:cxn>
                <a:cxn ang="cd4">
                  <a:pos x="hc" y="b"/>
                </a:cxn>
                <a:cxn ang="cd2">
                  <a:pos x="l" y="vc"/>
                </a:cxn>
                <a:cxn ang="f124">
                  <a:pos x="f197" y="f198"/>
                </a:cxn>
                <a:cxn ang="f124">
                  <a:pos x="f199" y="f198"/>
                </a:cxn>
                <a:cxn ang="f124">
                  <a:pos x="f200" y="f201"/>
                </a:cxn>
                <a:cxn ang="f124">
                  <a:pos x="f202" y="f203"/>
                </a:cxn>
                <a:cxn ang="f124">
                  <a:pos x="f204" y="f205"/>
                </a:cxn>
                <a:cxn ang="f124">
                  <a:pos x="f206" y="f207"/>
                </a:cxn>
                <a:cxn ang="f124">
                  <a:pos x="f208" y="f209"/>
                </a:cxn>
                <a:cxn ang="f124">
                  <a:pos x="f210" y="f211"/>
                </a:cxn>
                <a:cxn ang="f124">
                  <a:pos x="f212" y="f213"/>
                </a:cxn>
                <a:cxn ang="f124">
                  <a:pos x="f212" y="f214"/>
                </a:cxn>
                <a:cxn ang="f124">
                  <a:pos x="f215" y="f216"/>
                </a:cxn>
                <a:cxn ang="f124">
                  <a:pos x="f217" y="f218"/>
                </a:cxn>
                <a:cxn ang="f124">
                  <a:pos x="f219" y="f220"/>
                </a:cxn>
                <a:cxn ang="f124">
                  <a:pos x="f221" y="f222"/>
                </a:cxn>
                <a:cxn ang="f124">
                  <a:pos x="f223" y="f224"/>
                </a:cxn>
                <a:cxn ang="f124">
                  <a:pos x="f225" y="f226"/>
                </a:cxn>
                <a:cxn ang="f124">
                  <a:pos x="f227" y="f228"/>
                </a:cxn>
              </a:cxnLst>
              <a:rect l="f193" t="f196" r="f194" b="f195"/>
              <a:pathLst>
                <a:path w="2501089" h="1972702">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lnTo>
                    <a:pt x="f5" y="f7"/>
                  </a:lnTo>
                  <a:lnTo>
                    <a:pt x="f5" y="f41"/>
                  </a:lnTo>
                  <a:lnTo>
                    <a:pt x="f42" y="f43"/>
                  </a:lnTo>
                  <a:cubicBezTo>
                    <a:pt x="f44" y="f45"/>
                    <a:pt x="f46" y="f47"/>
                    <a:pt x="f48" y="f49"/>
                  </a:cubicBezTo>
                  <a:cubicBezTo>
                    <a:pt x="f50" y="f51"/>
                    <a:pt x="f52" y="f53"/>
                    <a:pt x="f54" y="f55"/>
                  </a:cubicBezTo>
                  <a:cubicBezTo>
                    <a:pt x="f56" y="f57"/>
                    <a:pt x="f58" y="f59"/>
                    <a:pt x="f60" y="f61"/>
                  </a:cubicBezTo>
                  <a:cubicBezTo>
                    <a:pt x="f62" y="f63"/>
                    <a:pt x="f64" y="f65"/>
                    <a:pt x="f66" y="f67"/>
                  </a:cubicBezTo>
                  <a:cubicBezTo>
                    <a:pt x="f68" y="f69"/>
                    <a:pt x="f70" y="f71"/>
                    <a:pt x="f72" y="f73"/>
                  </a:cubicBezTo>
                  <a:cubicBezTo>
                    <a:pt x="f74" y="f75"/>
                    <a:pt x="f76" y="f77"/>
                    <a:pt x="f78" y="f79"/>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FFFFFF"/>
                </a:solidFill>
                <a:uFillTx/>
                <a:latin typeface="Calibri"/>
              </a:endParaRPr>
            </a:p>
          </p:txBody>
        </p:sp>
        <p:sp>
          <p:nvSpPr>
            <p:cNvPr id="15" name="Freeform: Shape 41">
              <a:extLst>
                <a:ext uri="{FF2B5EF4-FFF2-40B4-BE49-F238E27FC236}">
                  <a16:creationId xmlns:a16="http://schemas.microsoft.com/office/drawing/2014/main" id="{F280B1C1-FD54-4DD9-8829-E294B5C2BFDA}"/>
                </a:ext>
              </a:extLst>
            </p:cNvPr>
            <p:cNvSpPr/>
            <p:nvPr/>
          </p:nvSpPr>
          <p:spPr>
            <a:xfrm rot="10799991">
              <a:off x="9087297" y="4429335"/>
              <a:ext cx="3112608" cy="2428582"/>
            </a:xfrm>
            <a:custGeom>
              <a:avLst/>
              <a:gdLst>
                <a:gd name="f0" fmla="val 10800000"/>
                <a:gd name="f1" fmla="val 5400000"/>
                <a:gd name="f2" fmla="val 180"/>
                <a:gd name="f3" fmla="val w"/>
                <a:gd name="f4" fmla="val h"/>
                <a:gd name="f5" fmla="val 0"/>
                <a:gd name="f6" fmla="val 2491105"/>
                <a:gd name="f7" fmla="val 1943661"/>
                <a:gd name="f8" fmla="val 1995408"/>
                <a:gd name="f9" fmla="val 2434705"/>
                <a:gd name="f10" fmla="val 174009"/>
                <a:gd name="f11" fmla="val 2087512"/>
                <a:gd name="f12" fmla="val 1067655"/>
                <a:gd name="f13" fmla="val 1129122"/>
                <a:gd name="f14" fmla="val 1753877"/>
                <a:gd name="f15" fmla="val 92457"/>
                <a:gd name="f16" fmla="val 1931703"/>
                <a:gd name="f17" fmla="val 1491489"/>
                <a:gd name="f18" fmla="val 34107"/>
                <a:gd name="f19" fmla="val 1486836"/>
                <a:gd name="f20" fmla="val 189055"/>
                <a:gd name="f21" fmla="val 1458696"/>
                <a:gd name="f22" fmla="val 343908"/>
                <a:gd name="f23" fmla="val 1416565"/>
                <a:gd name="f24" fmla="val 497577"/>
                <a:gd name="f25" fmla="val 1360598"/>
                <a:gd name="f26" fmla="val 796856"/>
                <a:gd name="f27" fmla="val 1251889"/>
                <a:gd name="f28" fmla="val 1081725"/>
                <a:gd name="f29" fmla="val 1091781"/>
                <a:gd name="f30" fmla="val 1321566"/>
                <a:gd name="f31" fmla="val 897645"/>
                <a:gd name="f32" fmla="val 1565577"/>
                <a:gd name="f33" fmla="val 700195"/>
                <a:gd name="f34" fmla="val 1757355"/>
                <a:gd name="f35" fmla="val 475523"/>
                <a:gd name="f36" fmla="val 1891495"/>
                <a:gd name="f37" fmla="val 230078"/>
                <a:gd name="f38" fmla="val 1917197"/>
                <a:gd name="f39" fmla="val 183033"/>
                <a:gd name="f40" fmla="val 1940526"/>
                <a:gd name="f41" fmla="val 135619"/>
                <a:gd name="f42" fmla="val 1961469"/>
                <a:gd name="f43" fmla="val 87885"/>
                <a:gd name="f44" fmla="+- 0 0 -90"/>
                <a:gd name="f45" fmla="*/ f3 1 2491105"/>
                <a:gd name="f46" fmla="*/ f4 1 1943661"/>
                <a:gd name="f47" fmla="val f5"/>
                <a:gd name="f48" fmla="val f6"/>
                <a:gd name="f49" fmla="val f7"/>
                <a:gd name="f50" fmla="*/ f44 f0 1"/>
                <a:gd name="f51" fmla="+- f49 0 f47"/>
                <a:gd name="f52" fmla="+- f48 0 f47"/>
                <a:gd name="f53" fmla="*/ f50 1 f2"/>
                <a:gd name="f54" fmla="*/ f52 1 2491105"/>
                <a:gd name="f55" fmla="*/ f51 1 1943661"/>
                <a:gd name="f56" fmla="*/ 1995408 f52 1"/>
                <a:gd name="f57" fmla="*/ 0 f51 1"/>
                <a:gd name="f58" fmla="*/ 2491105 f52 1"/>
                <a:gd name="f59" fmla="*/ 2434705 f52 1"/>
                <a:gd name="f60" fmla="*/ 174009 f51 1"/>
                <a:gd name="f61" fmla="*/ 92457 f52 1"/>
                <a:gd name="f62" fmla="*/ 1931703 f51 1"/>
                <a:gd name="f63" fmla="*/ 0 f52 1"/>
                <a:gd name="f64" fmla="*/ 1943661 f51 1"/>
                <a:gd name="f65" fmla="*/ 1491489 f51 1"/>
                <a:gd name="f66" fmla="*/ 34107 f52 1"/>
                <a:gd name="f67" fmla="*/ 1486836 f51 1"/>
                <a:gd name="f68" fmla="*/ 497577 f52 1"/>
                <a:gd name="f69" fmla="*/ 1360598 f51 1"/>
                <a:gd name="f70" fmla="*/ 1321566 f52 1"/>
                <a:gd name="f71" fmla="*/ 897645 f51 1"/>
                <a:gd name="f72" fmla="*/ 1891495 f52 1"/>
                <a:gd name="f73" fmla="*/ 230078 f51 1"/>
                <a:gd name="f74" fmla="*/ 1961469 f52 1"/>
                <a:gd name="f75" fmla="*/ 87885 f51 1"/>
                <a:gd name="f76" fmla="+- f53 0 f1"/>
                <a:gd name="f77" fmla="*/ f56 1 2491105"/>
                <a:gd name="f78" fmla="*/ f57 1 1943661"/>
                <a:gd name="f79" fmla="*/ f58 1 2491105"/>
                <a:gd name="f80" fmla="*/ f59 1 2491105"/>
                <a:gd name="f81" fmla="*/ f60 1 1943661"/>
                <a:gd name="f82" fmla="*/ f61 1 2491105"/>
                <a:gd name="f83" fmla="*/ f62 1 1943661"/>
                <a:gd name="f84" fmla="*/ f63 1 2491105"/>
                <a:gd name="f85" fmla="*/ f64 1 1943661"/>
                <a:gd name="f86" fmla="*/ f65 1 1943661"/>
                <a:gd name="f87" fmla="*/ f66 1 2491105"/>
                <a:gd name="f88" fmla="*/ f67 1 1943661"/>
                <a:gd name="f89" fmla="*/ f68 1 2491105"/>
                <a:gd name="f90" fmla="*/ f69 1 1943661"/>
                <a:gd name="f91" fmla="*/ f70 1 2491105"/>
                <a:gd name="f92" fmla="*/ f71 1 1943661"/>
                <a:gd name="f93" fmla="*/ f72 1 2491105"/>
                <a:gd name="f94" fmla="*/ f73 1 1943661"/>
                <a:gd name="f95" fmla="*/ f74 1 2491105"/>
                <a:gd name="f96" fmla="*/ f75 1 1943661"/>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1105" h="1943661">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16" name="Titolo 1">
            <a:extLst>
              <a:ext uri="{FF2B5EF4-FFF2-40B4-BE49-F238E27FC236}">
                <a16:creationId xmlns:a16="http://schemas.microsoft.com/office/drawing/2014/main" id="{E1C5D9C2-A4BE-4966-A61F-AC45F6D1B34E}"/>
              </a:ext>
            </a:extLst>
          </p:cNvPr>
          <p:cNvSpPr txBox="1"/>
          <p:nvPr/>
        </p:nvSpPr>
        <p:spPr>
          <a:xfrm>
            <a:off x="3346181" y="492582"/>
            <a:ext cx="6065754" cy="1264834"/>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3600" b="1" dirty="0">
                <a:solidFill>
                  <a:srgbClr val="44546A"/>
                </a:solidFill>
                <a:latin typeface="Calibri Light"/>
              </a:rPr>
              <a:t>Tools implemented in Python</a:t>
            </a:r>
            <a:endParaRPr lang="en-US" sz="3600" b="1" i="0" u="none" strike="noStrike" kern="1200" cap="none" spc="0" baseline="0" dirty="0">
              <a:solidFill>
                <a:srgbClr val="44546A"/>
              </a:solidFill>
              <a:uFillTx/>
              <a:latin typeface="Calibri Light"/>
            </a:endParaRPr>
          </a:p>
        </p:txBody>
      </p:sp>
      <p:graphicFrame>
        <p:nvGraphicFramePr>
          <p:cNvPr id="20" name="Segnaposto contenuto 17">
            <a:extLst>
              <a:ext uri="{FF2B5EF4-FFF2-40B4-BE49-F238E27FC236}">
                <a16:creationId xmlns:a16="http://schemas.microsoft.com/office/drawing/2014/main" id="{2107C155-CF37-4BED-975F-E64D1266AD0B}"/>
              </a:ext>
            </a:extLst>
          </p:cNvPr>
          <p:cNvGraphicFramePr>
            <a:graphicFrameLocks/>
          </p:cNvGraphicFramePr>
          <p:nvPr>
            <p:extLst>
              <p:ext uri="{D42A27DB-BD31-4B8C-83A1-F6EECF244321}">
                <p14:modId xmlns:p14="http://schemas.microsoft.com/office/powerpoint/2010/main" val="1350902278"/>
              </p:ext>
            </p:extLst>
          </p:nvPr>
        </p:nvGraphicFramePr>
        <p:xfrm>
          <a:off x="1150070" y="1922121"/>
          <a:ext cx="9294829" cy="44103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3" name="Diagramma 22">
            <a:extLst>
              <a:ext uri="{FF2B5EF4-FFF2-40B4-BE49-F238E27FC236}">
                <a16:creationId xmlns:a16="http://schemas.microsoft.com/office/drawing/2014/main" id="{3A80DD07-699B-42B3-8349-D9E39A19ED2E}"/>
              </a:ext>
            </a:extLst>
          </p:cNvPr>
          <p:cNvGraphicFramePr/>
          <p:nvPr>
            <p:extLst>
              <p:ext uri="{D42A27DB-BD31-4B8C-83A1-F6EECF244321}">
                <p14:modId xmlns:p14="http://schemas.microsoft.com/office/powerpoint/2010/main" val="549478379"/>
              </p:ext>
            </p:extLst>
          </p:nvPr>
        </p:nvGraphicFramePr>
        <p:xfrm>
          <a:off x="1150070" y="1922121"/>
          <a:ext cx="9294829" cy="441038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791343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8233" y="-8165"/>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0" y="167594"/>
            <a:ext cx="2682990" cy="649976"/>
          </a:xfrm>
        </p:spPr>
        <p:txBody>
          <a:bodyPr anchorCtr="1">
            <a:normAutofit/>
          </a:bodyPr>
          <a:lstStyle/>
          <a:p>
            <a:pPr lvl="0" algn="ctr"/>
            <a:r>
              <a:rPr lang="en-US" sz="3000" b="1" dirty="0">
                <a:solidFill>
                  <a:srgbClr val="E9F0F7"/>
                </a:solidFill>
              </a:rPr>
              <a:t>3) Results</a:t>
            </a:r>
          </a:p>
        </p:txBody>
      </p:sp>
      <p:sp>
        <p:nvSpPr>
          <p:cNvPr id="16" name="Titolo 1">
            <a:extLst>
              <a:ext uri="{FF2B5EF4-FFF2-40B4-BE49-F238E27FC236}">
                <a16:creationId xmlns:a16="http://schemas.microsoft.com/office/drawing/2014/main" id="{E1C5D9C2-A4BE-4966-A61F-AC45F6D1B34E}"/>
              </a:ext>
            </a:extLst>
          </p:cNvPr>
          <p:cNvSpPr txBox="1"/>
          <p:nvPr/>
        </p:nvSpPr>
        <p:spPr>
          <a:xfrm>
            <a:off x="3346181" y="492582"/>
            <a:ext cx="6065754" cy="1264834"/>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3600" b="1" dirty="0">
                <a:solidFill>
                  <a:srgbClr val="44546A"/>
                </a:solidFill>
                <a:latin typeface="Calibri Light"/>
              </a:rPr>
              <a:t>A first look at the data</a:t>
            </a:r>
            <a:endParaRPr lang="en-US" sz="3600" b="1" i="0" u="none" strike="noStrike" kern="1200" cap="none" spc="0" baseline="0" dirty="0">
              <a:solidFill>
                <a:srgbClr val="44546A"/>
              </a:solidFill>
              <a:uFillTx/>
              <a:latin typeface="Calibri Light"/>
            </a:endParaRPr>
          </a:p>
        </p:txBody>
      </p:sp>
      <p:graphicFrame>
        <p:nvGraphicFramePr>
          <p:cNvPr id="23" name="Diagramma 22">
            <a:extLst>
              <a:ext uri="{FF2B5EF4-FFF2-40B4-BE49-F238E27FC236}">
                <a16:creationId xmlns:a16="http://schemas.microsoft.com/office/drawing/2014/main" id="{3A80DD07-699B-42B3-8349-D9E39A19ED2E}"/>
              </a:ext>
            </a:extLst>
          </p:cNvPr>
          <p:cNvGraphicFramePr/>
          <p:nvPr>
            <p:extLst>
              <p:ext uri="{D42A27DB-BD31-4B8C-83A1-F6EECF244321}">
                <p14:modId xmlns:p14="http://schemas.microsoft.com/office/powerpoint/2010/main" val="4287427360"/>
              </p:ext>
            </p:extLst>
          </p:nvPr>
        </p:nvGraphicFramePr>
        <p:xfrm>
          <a:off x="7503491" y="1688503"/>
          <a:ext cx="6384571" cy="18040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8" name="Segnaposto contenuto 21" descr="Immagine che contiene testo, quotidiano&#10;&#10;Descrizione generata automaticamente">
            <a:extLst>
              <a:ext uri="{FF2B5EF4-FFF2-40B4-BE49-F238E27FC236}">
                <a16:creationId xmlns:a16="http://schemas.microsoft.com/office/drawing/2014/main" id="{49A8801F-BD98-4B89-A1DB-56D19EE852A9}"/>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2851666" y="1539143"/>
            <a:ext cx="8845515" cy="50580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1" name="Titolo 1">
            <a:extLst>
              <a:ext uri="{FF2B5EF4-FFF2-40B4-BE49-F238E27FC236}">
                <a16:creationId xmlns:a16="http://schemas.microsoft.com/office/drawing/2014/main" id="{5B7AA4A2-3AB8-4AF0-9A85-01E2F7E08560}"/>
              </a:ext>
            </a:extLst>
          </p:cNvPr>
          <p:cNvSpPr txBox="1"/>
          <p:nvPr/>
        </p:nvSpPr>
        <p:spPr>
          <a:xfrm>
            <a:off x="-103303" y="3279455"/>
            <a:ext cx="3058272" cy="109508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2400" b="1" dirty="0">
                <a:solidFill>
                  <a:srgbClr val="44546A"/>
                </a:solidFill>
                <a:latin typeface="Calibri Light"/>
              </a:rPr>
              <a:t>Ancient philosophy</a:t>
            </a:r>
            <a:endParaRPr lang="en-US" sz="2400" b="1" i="0" u="none" strike="noStrike" kern="1200" cap="none" spc="0" baseline="0" dirty="0">
              <a:solidFill>
                <a:srgbClr val="44546A"/>
              </a:solidFill>
              <a:uFillTx/>
              <a:latin typeface="Calibri Light"/>
            </a:endParaRPr>
          </a:p>
        </p:txBody>
      </p:sp>
    </p:spTree>
    <p:extLst>
      <p:ext uri="{BB962C8B-B14F-4D97-AF65-F5344CB8AC3E}">
        <p14:creationId xmlns:p14="http://schemas.microsoft.com/office/powerpoint/2010/main" val="4057758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8233" y="-8165"/>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0" y="167594"/>
            <a:ext cx="2682990" cy="649976"/>
          </a:xfrm>
        </p:spPr>
        <p:txBody>
          <a:bodyPr anchorCtr="1">
            <a:normAutofit/>
          </a:bodyPr>
          <a:lstStyle/>
          <a:p>
            <a:pPr lvl="0" algn="ctr"/>
            <a:r>
              <a:rPr lang="en-US" sz="3000" b="1" dirty="0">
                <a:solidFill>
                  <a:srgbClr val="E9F0F7"/>
                </a:solidFill>
              </a:rPr>
              <a:t>3) Results</a:t>
            </a:r>
          </a:p>
        </p:txBody>
      </p:sp>
      <p:sp>
        <p:nvSpPr>
          <p:cNvPr id="16" name="Titolo 1">
            <a:extLst>
              <a:ext uri="{FF2B5EF4-FFF2-40B4-BE49-F238E27FC236}">
                <a16:creationId xmlns:a16="http://schemas.microsoft.com/office/drawing/2014/main" id="{E1C5D9C2-A4BE-4966-A61F-AC45F6D1B34E}"/>
              </a:ext>
            </a:extLst>
          </p:cNvPr>
          <p:cNvSpPr txBox="1"/>
          <p:nvPr/>
        </p:nvSpPr>
        <p:spPr>
          <a:xfrm>
            <a:off x="3346181" y="492582"/>
            <a:ext cx="6065754" cy="1264834"/>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3600" b="1" dirty="0">
                <a:solidFill>
                  <a:srgbClr val="44546A"/>
                </a:solidFill>
                <a:latin typeface="Calibri Light"/>
              </a:rPr>
              <a:t>A first look at the data</a:t>
            </a:r>
            <a:endParaRPr lang="en-US" sz="3600" b="1" i="0" u="none" strike="noStrike" kern="1200" cap="none" spc="0" baseline="0" dirty="0">
              <a:solidFill>
                <a:srgbClr val="44546A"/>
              </a:solidFill>
              <a:uFillTx/>
              <a:latin typeface="Calibri Light"/>
            </a:endParaRPr>
          </a:p>
        </p:txBody>
      </p:sp>
      <p:graphicFrame>
        <p:nvGraphicFramePr>
          <p:cNvPr id="23" name="Diagramma 22">
            <a:extLst>
              <a:ext uri="{FF2B5EF4-FFF2-40B4-BE49-F238E27FC236}">
                <a16:creationId xmlns:a16="http://schemas.microsoft.com/office/drawing/2014/main" id="{3A80DD07-699B-42B3-8349-D9E39A19ED2E}"/>
              </a:ext>
            </a:extLst>
          </p:cNvPr>
          <p:cNvGraphicFramePr/>
          <p:nvPr/>
        </p:nvGraphicFramePr>
        <p:xfrm>
          <a:off x="7503491" y="1688503"/>
          <a:ext cx="6384571" cy="18040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8" name="Segnaposto contenuto 21">
            <a:extLst>
              <a:ext uri="{FF2B5EF4-FFF2-40B4-BE49-F238E27FC236}">
                <a16:creationId xmlns:a16="http://schemas.microsoft.com/office/drawing/2014/main" id="{49A8801F-BD98-4B89-A1DB-56D19EE852A9}"/>
              </a:ext>
            </a:extLst>
          </p:cNvPr>
          <p:cNvPicPr>
            <a:picLocks noGrp="1" noChangeAspect="1"/>
          </p:cNvPicPr>
          <p:nvPr>
            <p:ph idx="1"/>
          </p:nvPr>
        </p:nvPicPr>
        <p:blipFill>
          <a:blip r:embed="rId7">
            <a:extLst>
              <a:ext uri="{28A0092B-C50C-407E-A947-70E740481C1C}">
                <a14:useLocalDpi xmlns:a14="http://schemas.microsoft.com/office/drawing/2010/main" val="0"/>
              </a:ext>
            </a:extLst>
          </a:blip>
          <a:srcRect/>
          <a:stretch/>
        </p:blipFill>
        <p:spPr>
          <a:xfrm>
            <a:off x="2851666" y="1580390"/>
            <a:ext cx="8845515" cy="49756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1" name="Titolo 1">
            <a:extLst>
              <a:ext uri="{FF2B5EF4-FFF2-40B4-BE49-F238E27FC236}">
                <a16:creationId xmlns:a16="http://schemas.microsoft.com/office/drawing/2014/main" id="{5B7AA4A2-3AB8-4AF0-9A85-01E2F7E08560}"/>
              </a:ext>
            </a:extLst>
          </p:cNvPr>
          <p:cNvSpPr txBox="1"/>
          <p:nvPr/>
        </p:nvSpPr>
        <p:spPr>
          <a:xfrm>
            <a:off x="-103303" y="3279455"/>
            <a:ext cx="3058272" cy="109508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2400" b="1" dirty="0">
                <a:solidFill>
                  <a:srgbClr val="44546A"/>
                </a:solidFill>
                <a:latin typeface="Calibri Light"/>
              </a:rPr>
              <a:t>Modern philosophy</a:t>
            </a:r>
            <a:endParaRPr lang="en-US" sz="2400" b="1" i="0" u="none" strike="noStrike" kern="1200" cap="none" spc="0" baseline="0" dirty="0">
              <a:solidFill>
                <a:srgbClr val="44546A"/>
              </a:solidFill>
              <a:uFillTx/>
              <a:latin typeface="Calibri Light"/>
            </a:endParaRPr>
          </a:p>
        </p:txBody>
      </p:sp>
    </p:spTree>
    <p:extLst>
      <p:ext uri="{BB962C8B-B14F-4D97-AF65-F5344CB8AC3E}">
        <p14:creationId xmlns:p14="http://schemas.microsoft.com/office/powerpoint/2010/main" val="1648211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8233" y="-8165"/>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0" y="167594"/>
            <a:ext cx="2682990" cy="649976"/>
          </a:xfrm>
        </p:spPr>
        <p:txBody>
          <a:bodyPr anchorCtr="1">
            <a:normAutofit/>
          </a:bodyPr>
          <a:lstStyle/>
          <a:p>
            <a:pPr lvl="0" algn="ctr"/>
            <a:r>
              <a:rPr lang="en-US" sz="3000" b="1" dirty="0">
                <a:solidFill>
                  <a:srgbClr val="E9F0F7"/>
                </a:solidFill>
              </a:rPr>
              <a:t>3) Results</a:t>
            </a:r>
          </a:p>
        </p:txBody>
      </p:sp>
      <p:sp>
        <p:nvSpPr>
          <p:cNvPr id="16" name="Titolo 1">
            <a:extLst>
              <a:ext uri="{FF2B5EF4-FFF2-40B4-BE49-F238E27FC236}">
                <a16:creationId xmlns:a16="http://schemas.microsoft.com/office/drawing/2014/main" id="{E1C5D9C2-A4BE-4966-A61F-AC45F6D1B34E}"/>
              </a:ext>
            </a:extLst>
          </p:cNvPr>
          <p:cNvSpPr txBox="1"/>
          <p:nvPr/>
        </p:nvSpPr>
        <p:spPr>
          <a:xfrm>
            <a:off x="3346181" y="492582"/>
            <a:ext cx="6065754" cy="1264834"/>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3600" b="1" dirty="0">
                <a:solidFill>
                  <a:srgbClr val="44546A"/>
                </a:solidFill>
                <a:latin typeface="Calibri Light"/>
              </a:rPr>
              <a:t>A first look at the data</a:t>
            </a:r>
            <a:endParaRPr lang="en-US" sz="3600" b="1" i="0" u="none" strike="noStrike" kern="1200" cap="none" spc="0" baseline="0" dirty="0">
              <a:solidFill>
                <a:srgbClr val="44546A"/>
              </a:solidFill>
              <a:uFillTx/>
              <a:latin typeface="Calibri Light"/>
            </a:endParaRPr>
          </a:p>
        </p:txBody>
      </p:sp>
      <p:graphicFrame>
        <p:nvGraphicFramePr>
          <p:cNvPr id="23" name="Diagramma 22">
            <a:extLst>
              <a:ext uri="{FF2B5EF4-FFF2-40B4-BE49-F238E27FC236}">
                <a16:creationId xmlns:a16="http://schemas.microsoft.com/office/drawing/2014/main" id="{3A80DD07-699B-42B3-8349-D9E39A19ED2E}"/>
              </a:ext>
            </a:extLst>
          </p:cNvPr>
          <p:cNvGraphicFramePr/>
          <p:nvPr/>
        </p:nvGraphicFramePr>
        <p:xfrm>
          <a:off x="7503491" y="1688503"/>
          <a:ext cx="6384571" cy="18040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8" name="Segnaposto contenuto 21">
            <a:extLst>
              <a:ext uri="{FF2B5EF4-FFF2-40B4-BE49-F238E27FC236}">
                <a16:creationId xmlns:a16="http://schemas.microsoft.com/office/drawing/2014/main" id="{49A8801F-BD98-4B89-A1DB-56D19EE852A9}"/>
              </a:ext>
            </a:extLst>
          </p:cNvPr>
          <p:cNvPicPr>
            <a:picLocks noGrp="1" noChangeAspect="1"/>
          </p:cNvPicPr>
          <p:nvPr>
            <p:ph idx="1"/>
          </p:nvPr>
        </p:nvPicPr>
        <p:blipFill>
          <a:blip r:embed="rId7">
            <a:extLst>
              <a:ext uri="{28A0092B-C50C-407E-A947-70E740481C1C}">
                <a14:useLocalDpi xmlns:a14="http://schemas.microsoft.com/office/drawing/2010/main" val="0"/>
              </a:ext>
            </a:extLst>
          </a:blip>
          <a:srcRect/>
          <a:stretch/>
        </p:blipFill>
        <p:spPr>
          <a:xfrm>
            <a:off x="2851666" y="1580390"/>
            <a:ext cx="8845514" cy="49756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1" name="Titolo 1">
            <a:extLst>
              <a:ext uri="{FF2B5EF4-FFF2-40B4-BE49-F238E27FC236}">
                <a16:creationId xmlns:a16="http://schemas.microsoft.com/office/drawing/2014/main" id="{5B7AA4A2-3AB8-4AF0-9A85-01E2F7E08560}"/>
              </a:ext>
            </a:extLst>
          </p:cNvPr>
          <p:cNvSpPr txBox="1"/>
          <p:nvPr/>
        </p:nvSpPr>
        <p:spPr>
          <a:xfrm>
            <a:off x="-103303" y="3279455"/>
            <a:ext cx="3058272" cy="109508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2400" b="1" dirty="0">
                <a:solidFill>
                  <a:srgbClr val="44546A"/>
                </a:solidFill>
                <a:latin typeface="Calibri Light"/>
              </a:rPr>
              <a:t>Contemporary philosophy</a:t>
            </a:r>
            <a:endParaRPr lang="en-US" sz="2400" b="1" i="0" u="none" strike="noStrike" kern="1200" cap="none" spc="0" baseline="0" dirty="0">
              <a:solidFill>
                <a:srgbClr val="44546A"/>
              </a:solidFill>
              <a:uFillTx/>
              <a:latin typeface="Calibri Light"/>
            </a:endParaRPr>
          </a:p>
        </p:txBody>
      </p:sp>
    </p:spTree>
    <p:extLst>
      <p:ext uri="{BB962C8B-B14F-4D97-AF65-F5344CB8AC3E}">
        <p14:creationId xmlns:p14="http://schemas.microsoft.com/office/powerpoint/2010/main" val="761104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8233" y="-8165"/>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0" y="167594"/>
            <a:ext cx="2682990" cy="649976"/>
          </a:xfrm>
        </p:spPr>
        <p:txBody>
          <a:bodyPr anchorCtr="1">
            <a:normAutofit/>
          </a:bodyPr>
          <a:lstStyle/>
          <a:p>
            <a:pPr lvl="0" algn="ctr"/>
            <a:r>
              <a:rPr lang="en-US" sz="3000" b="1" dirty="0">
                <a:solidFill>
                  <a:srgbClr val="E9F0F7"/>
                </a:solidFill>
              </a:rPr>
              <a:t>3) Results</a:t>
            </a:r>
          </a:p>
        </p:txBody>
      </p:sp>
      <p:sp>
        <p:nvSpPr>
          <p:cNvPr id="16" name="Titolo 1">
            <a:extLst>
              <a:ext uri="{FF2B5EF4-FFF2-40B4-BE49-F238E27FC236}">
                <a16:creationId xmlns:a16="http://schemas.microsoft.com/office/drawing/2014/main" id="{E1C5D9C2-A4BE-4966-A61F-AC45F6D1B34E}"/>
              </a:ext>
            </a:extLst>
          </p:cNvPr>
          <p:cNvSpPr txBox="1"/>
          <p:nvPr/>
        </p:nvSpPr>
        <p:spPr>
          <a:xfrm>
            <a:off x="3346181" y="492582"/>
            <a:ext cx="6065754" cy="1264834"/>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3600" b="1" dirty="0">
                <a:solidFill>
                  <a:srgbClr val="44546A"/>
                </a:solidFill>
                <a:latin typeface="Calibri Light"/>
              </a:rPr>
              <a:t>Raw frequencies (per author)</a:t>
            </a:r>
            <a:endParaRPr lang="en-US" sz="3600" b="1" i="0" u="none" strike="noStrike" kern="1200" cap="none" spc="0" baseline="0" dirty="0">
              <a:solidFill>
                <a:srgbClr val="44546A"/>
              </a:solidFill>
              <a:uFillTx/>
              <a:latin typeface="Calibri Light"/>
            </a:endParaRPr>
          </a:p>
        </p:txBody>
      </p:sp>
      <p:graphicFrame>
        <p:nvGraphicFramePr>
          <p:cNvPr id="23" name="Diagramma 22">
            <a:extLst>
              <a:ext uri="{FF2B5EF4-FFF2-40B4-BE49-F238E27FC236}">
                <a16:creationId xmlns:a16="http://schemas.microsoft.com/office/drawing/2014/main" id="{3A80DD07-699B-42B3-8349-D9E39A19ED2E}"/>
              </a:ext>
            </a:extLst>
          </p:cNvPr>
          <p:cNvGraphicFramePr/>
          <p:nvPr/>
        </p:nvGraphicFramePr>
        <p:xfrm>
          <a:off x="7503491" y="1688503"/>
          <a:ext cx="6384571" cy="18040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7" name="Tabella 16">
            <a:extLst>
              <a:ext uri="{FF2B5EF4-FFF2-40B4-BE49-F238E27FC236}">
                <a16:creationId xmlns:a16="http://schemas.microsoft.com/office/drawing/2014/main" id="{97FB6BDA-B2E4-4312-B9AF-DDD2BC049439}"/>
              </a:ext>
            </a:extLst>
          </p:cNvPr>
          <p:cNvGraphicFramePr>
            <a:graphicFrameLocks noGrp="1"/>
          </p:cNvGraphicFramePr>
          <p:nvPr>
            <p:extLst>
              <p:ext uri="{D42A27DB-BD31-4B8C-83A1-F6EECF244321}">
                <p14:modId xmlns:p14="http://schemas.microsoft.com/office/powerpoint/2010/main" val="1519164310"/>
              </p:ext>
            </p:extLst>
          </p:nvPr>
        </p:nvGraphicFramePr>
        <p:xfrm>
          <a:off x="310718" y="2324625"/>
          <a:ext cx="11780668" cy="4233036"/>
        </p:xfrm>
        <a:graphic>
          <a:graphicData uri="http://schemas.openxmlformats.org/drawingml/2006/table">
            <a:tbl>
              <a:tblPr firstRow="1" bandRow="1">
                <a:tableStyleId>{7DF18680-E054-41AD-8BC1-D1AEF772440D}</a:tableStyleId>
              </a:tblPr>
              <a:tblGrid>
                <a:gridCol w="1397235">
                  <a:extLst>
                    <a:ext uri="{9D8B030D-6E8A-4147-A177-3AD203B41FA5}">
                      <a16:colId xmlns:a16="http://schemas.microsoft.com/office/drawing/2014/main" val="1402786085"/>
                    </a:ext>
                  </a:extLst>
                </a:gridCol>
                <a:gridCol w="1412099">
                  <a:extLst>
                    <a:ext uri="{9D8B030D-6E8A-4147-A177-3AD203B41FA5}">
                      <a16:colId xmlns:a16="http://schemas.microsoft.com/office/drawing/2014/main" val="123403995"/>
                    </a:ext>
                  </a:extLst>
                </a:gridCol>
                <a:gridCol w="1412099">
                  <a:extLst>
                    <a:ext uri="{9D8B030D-6E8A-4147-A177-3AD203B41FA5}">
                      <a16:colId xmlns:a16="http://schemas.microsoft.com/office/drawing/2014/main" val="598207302"/>
                    </a:ext>
                  </a:extLst>
                </a:gridCol>
                <a:gridCol w="1367505">
                  <a:extLst>
                    <a:ext uri="{9D8B030D-6E8A-4147-A177-3AD203B41FA5}">
                      <a16:colId xmlns:a16="http://schemas.microsoft.com/office/drawing/2014/main" val="1858576693"/>
                    </a:ext>
                  </a:extLst>
                </a:gridCol>
                <a:gridCol w="1605333">
                  <a:extLst>
                    <a:ext uri="{9D8B030D-6E8A-4147-A177-3AD203B41FA5}">
                      <a16:colId xmlns:a16="http://schemas.microsoft.com/office/drawing/2014/main" val="1911100615"/>
                    </a:ext>
                  </a:extLst>
                </a:gridCol>
                <a:gridCol w="1486421">
                  <a:extLst>
                    <a:ext uri="{9D8B030D-6E8A-4147-A177-3AD203B41FA5}">
                      <a16:colId xmlns:a16="http://schemas.microsoft.com/office/drawing/2014/main" val="400596556"/>
                    </a:ext>
                  </a:extLst>
                </a:gridCol>
                <a:gridCol w="1282036">
                  <a:extLst>
                    <a:ext uri="{9D8B030D-6E8A-4147-A177-3AD203B41FA5}">
                      <a16:colId xmlns:a16="http://schemas.microsoft.com/office/drawing/2014/main" val="3046706081"/>
                    </a:ext>
                  </a:extLst>
                </a:gridCol>
                <a:gridCol w="1817940">
                  <a:extLst>
                    <a:ext uri="{9D8B030D-6E8A-4147-A177-3AD203B41FA5}">
                      <a16:colId xmlns:a16="http://schemas.microsoft.com/office/drawing/2014/main" val="3437407585"/>
                    </a:ext>
                  </a:extLst>
                </a:gridCol>
              </a:tblGrid>
              <a:tr h="373394">
                <a:tc>
                  <a:txBody>
                    <a:bodyPr/>
                    <a:lstStyle/>
                    <a:p>
                      <a:pPr algn="ctr" fontAlgn="t"/>
                      <a:r>
                        <a:rPr lang="it-IT" sz="1400" b="1" u="none" strike="noStrike" dirty="0">
                          <a:solidFill>
                            <a:srgbClr val="000000"/>
                          </a:solidFill>
                          <a:effectLst/>
                          <a:latin typeface="+mj-lt"/>
                        </a:rPr>
                        <a:t>Plato</a:t>
                      </a:r>
                      <a:endParaRPr lang="it-IT" sz="1400" b="1" i="0" u="none" strike="noStrike" dirty="0">
                        <a:solidFill>
                          <a:srgbClr val="000000"/>
                        </a:solidFill>
                        <a:effectLst/>
                        <a:latin typeface="+mj-lt"/>
                      </a:endParaRPr>
                    </a:p>
                  </a:txBody>
                  <a:tcPr marL="9525" marR="9525" marT="9525" marB="0"/>
                </a:tc>
                <a:tc>
                  <a:txBody>
                    <a:bodyPr/>
                    <a:lstStyle/>
                    <a:p>
                      <a:pPr algn="ctr" fontAlgn="t"/>
                      <a:r>
                        <a:rPr lang="it-IT" sz="1400" b="1" u="none" strike="noStrike" dirty="0" err="1">
                          <a:solidFill>
                            <a:srgbClr val="000000"/>
                          </a:solidFill>
                          <a:effectLst/>
                          <a:latin typeface="+mj-lt"/>
                        </a:rPr>
                        <a:t>Aristotle</a:t>
                      </a:r>
                      <a:endParaRPr lang="it-IT" sz="1400" b="1" i="0" u="none" strike="noStrike" dirty="0">
                        <a:solidFill>
                          <a:srgbClr val="000000"/>
                        </a:solidFill>
                        <a:effectLst/>
                        <a:latin typeface="+mj-lt"/>
                      </a:endParaRPr>
                    </a:p>
                  </a:txBody>
                  <a:tcPr marL="9525" marR="9525" marT="9525" marB="0"/>
                </a:tc>
                <a:tc>
                  <a:txBody>
                    <a:bodyPr/>
                    <a:lstStyle/>
                    <a:p>
                      <a:pPr algn="ctr" fontAlgn="t"/>
                      <a:r>
                        <a:rPr lang="it-IT" sz="1400" b="1" u="none" strike="noStrike" dirty="0">
                          <a:solidFill>
                            <a:srgbClr val="000000"/>
                          </a:solidFill>
                          <a:effectLst/>
                          <a:latin typeface="+mj-lt"/>
                        </a:rPr>
                        <a:t>Descartes</a:t>
                      </a:r>
                      <a:endParaRPr lang="it-IT" sz="1400" b="1" i="0" u="none" strike="noStrike" dirty="0">
                        <a:solidFill>
                          <a:srgbClr val="000000"/>
                        </a:solidFill>
                        <a:effectLst/>
                        <a:latin typeface="+mj-lt"/>
                      </a:endParaRPr>
                    </a:p>
                  </a:txBody>
                  <a:tcPr marL="9525" marR="9525" marT="9525" marB="0"/>
                </a:tc>
                <a:tc>
                  <a:txBody>
                    <a:bodyPr/>
                    <a:lstStyle/>
                    <a:p>
                      <a:pPr algn="ctr" fontAlgn="t"/>
                      <a:r>
                        <a:rPr lang="it-IT" sz="1400" b="1" u="none" strike="noStrike" dirty="0">
                          <a:solidFill>
                            <a:srgbClr val="000000"/>
                          </a:solidFill>
                          <a:effectLst/>
                          <a:latin typeface="+mj-lt"/>
                        </a:rPr>
                        <a:t>Hume</a:t>
                      </a:r>
                      <a:endParaRPr lang="it-IT" sz="1400" b="1" i="0" u="none" strike="noStrike" dirty="0">
                        <a:solidFill>
                          <a:srgbClr val="000000"/>
                        </a:solidFill>
                        <a:effectLst/>
                        <a:latin typeface="+mj-lt"/>
                      </a:endParaRPr>
                    </a:p>
                  </a:txBody>
                  <a:tcPr marL="9525" marR="9525" marT="9525" marB="0"/>
                </a:tc>
                <a:tc>
                  <a:txBody>
                    <a:bodyPr/>
                    <a:lstStyle/>
                    <a:p>
                      <a:pPr algn="ctr" fontAlgn="t"/>
                      <a:r>
                        <a:rPr lang="it-IT" sz="1400" b="1" u="none" strike="noStrike" dirty="0">
                          <a:solidFill>
                            <a:srgbClr val="000000"/>
                          </a:solidFill>
                          <a:effectLst/>
                          <a:latin typeface="+mj-lt"/>
                        </a:rPr>
                        <a:t>Kant</a:t>
                      </a:r>
                      <a:endParaRPr lang="it-IT" sz="1400" b="1" i="0" u="none" strike="noStrike" dirty="0">
                        <a:solidFill>
                          <a:srgbClr val="000000"/>
                        </a:solidFill>
                        <a:effectLst/>
                        <a:latin typeface="+mj-lt"/>
                      </a:endParaRPr>
                    </a:p>
                  </a:txBody>
                  <a:tcPr marL="9525" marR="9525" marT="9525" marB="0"/>
                </a:tc>
                <a:tc>
                  <a:txBody>
                    <a:bodyPr/>
                    <a:lstStyle/>
                    <a:p>
                      <a:pPr algn="ctr" fontAlgn="t"/>
                      <a:r>
                        <a:rPr lang="it-IT" sz="1400" b="1" u="none" strike="noStrike" dirty="0" err="1">
                          <a:solidFill>
                            <a:srgbClr val="000000"/>
                          </a:solidFill>
                          <a:effectLst/>
                          <a:latin typeface="+mj-lt"/>
                        </a:rPr>
                        <a:t>Sosa</a:t>
                      </a:r>
                      <a:endParaRPr lang="it-IT" sz="1400" b="1" i="0" u="none" strike="noStrike" dirty="0">
                        <a:solidFill>
                          <a:srgbClr val="000000"/>
                        </a:solidFill>
                        <a:effectLst/>
                        <a:latin typeface="+mj-lt"/>
                      </a:endParaRPr>
                    </a:p>
                  </a:txBody>
                  <a:tcPr marL="9525" marR="9525" marT="9525" marB="0"/>
                </a:tc>
                <a:tc>
                  <a:txBody>
                    <a:bodyPr/>
                    <a:lstStyle/>
                    <a:p>
                      <a:pPr algn="ctr" fontAlgn="t"/>
                      <a:r>
                        <a:rPr lang="it-IT" sz="1400" b="1" u="none" strike="noStrike">
                          <a:solidFill>
                            <a:srgbClr val="000000"/>
                          </a:solidFill>
                          <a:effectLst/>
                          <a:latin typeface="+mj-lt"/>
                        </a:rPr>
                        <a:t>Williamson</a:t>
                      </a:r>
                      <a:endParaRPr lang="it-IT" sz="1400" b="1" i="0" u="none" strike="noStrike">
                        <a:solidFill>
                          <a:srgbClr val="000000"/>
                        </a:solidFill>
                        <a:effectLst/>
                        <a:latin typeface="+mj-lt"/>
                      </a:endParaRPr>
                    </a:p>
                  </a:txBody>
                  <a:tcPr marL="9525" marR="9525" marT="9525" marB="0"/>
                </a:tc>
                <a:tc>
                  <a:txBody>
                    <a:bodyPr/>
                    <a:lstStyle/>
                    <a:p>
                      <a:pPr algn="ctr" fontAlgn="t"/>
                      <a:r>
                        <a:rPr lang="it-IT" sz="1400" b="1" u="none" strike="noStrike" dirty="0" err="1">
                          <a:solidFill>
                            <a:srgbClr val="000000"/>
                          </a:solidFill>
                          <a:effectLst/>
                          <a:latin typeface="+mj-lt"/>
                        </a:rPr>
                        <a:t>Feldman</a:t>
                      </a:r>
                      <a:endParaRPr lang="it-IT" sz="1400" b="1" i="0" u="none" strike="noStrike" dirty="0">
                        <a:solidFill>
                          <a:srgbClr val="000000"/>
                        </a:solidFill>
                        <a:effectLst/>
                        <a:latin typeface="+mj-lt"/>
                      </a:endParaRPr>
                    </a:p>
                  </a:txBody>
                  <a:tcPr marL="9525" marR="9525" marT="9525" marB="0"/>
                </a:tc>
                <a:extLst>
                  <a:ext uri="{0D108BD9-81ED-4DB2-BD59-A6C34878D82A}">
                    <a16:rowId xmlns:a16="http://schemas.microsoft.com/office/drawing/2014/main" val="2170770296"/>
                  </a:ext>
                </a:extLst>
              </a:tr>
              <a:tr h="373394">
                <a:tc>
                  <a:txBody>
                    <a:bodyPr/>
                    <a:lstStyle/>
                    <a:p>
                      <a:pPr algn="l" fontAlgn="b"/>
                      <a:r>
                        <a:rPr lang="it-IT" sz="1400" b="0" u="none" strike="noStrike">
                          <a:solidFill>
                            <a:srgbClr val="000000"/>
                          </a:solidFill>
                          <a:effectLst/>
                          <a:latin typeface="+mj-lt"/>
                        </a:rPr>
                        <a:t>('may', 557)</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('man', 104)</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dirty="0">
                          <a:solidFill>
                            <a:srgbClr val="000000"/>
                          </a:solidFill>
                          <a:effectLst/>
                          <a:latin typeface="+mj-lt"/>
                        </a:rPr>
                        <a:t>('</a:t>
                      </a:r>
                      <a:r>
                        <a:rPr lang="it-IT" sz="1400" b="0" u="none" strike="noStrike" dirty="0" err="1">
                          <a:solidFill>
                            <a:srgbClr val="000000"/>
                          </a:solidFill>
                          <a:effectLst/>
                          <a:latin typeface="+mj-lt"/>
                        </a:rPr>
                        <a:t>may</a:t>
                      </a:r>
                      <a:r>
                        <a:rPr lang="it-IT" sz="1400" b="0" u="none" strike="noStrike" dirty="0">
                          <a:solidFill>
                            <a:srgbClr val="000000"/>
                          </a:solidFill>
                          <a:effectLst/>
                          <a:latin typeface="+mj-lt"/>
                        </a:rPr>
                        <a:t>', 254)</a:t>
                      </a:r>
                      <a:endParaRPr lang="it-IT" sz="1400" b="0" i="0" u="none" strike="noStrike" dirty="0">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('may', 1188)</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('reason', 1427)</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('belief', 2157)</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('know', 1026)</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('evidence', 1229)</a:t>
                      </a:r>
                      <a:endParaRPr lang="it-IT" sz="14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2005086643"/>
                  </a:ext>
                </a:extLst>
              </a:tr>
              <a:tr h="373394">
                <a:tc>
                  <a:txBody>
                    <a:bodyPr/>
                    <a:lstStyle/>
                    <a:p>
                      <a:pPr algn="l" fontAlgn="b"/>
                      <a:r>
                        <a:rPr lang="it-IT" sz="1400" b="0" u="none" strike="noStrike">
                          <a:solidFill>
                            <a:srgbClr val="000000"/>
                          </a:solidFill>
                          <a:effectLst/>
                          <a:latin typeface="+mj-lt"/>
                        </a:rPr>
                        <a:t>('knowledge', 458)</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('case', 74)</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('things', 218)</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('us', 932)</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('experience', 1207)</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dirty="0">
                          <a:solidFill>
                            <a:srgbClr val="000000"/>
                          </a:solidFill>
                          <a:effectLst/>
                          <a:latin typeface="+mj-lt"/>
                        </a:rPr>
                        <a:t>('knowledge', 1903)</a:t>
                      </a:r>
                      <a:endParaRPr lang="it-IT" sz="1400" b="0" i="0" u="none" strike="noStrike" dirty="0">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('evidence', 1025)</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('belief', 1093)</a:t>
                      </a:r>
                      <a:endParaRPr lang="it-IT" sz="14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3481580273"/>
                  </a:ext>
                </a:extLst>
              </a:tr>
              <a:tr h="373394">
                <a:tc>
                  <a:txBody>
                    <a:bodyPr/>
                    <a:lstStyle/>
                    <a:p>
                      <a:pPr algn="l" fontAlgn="b"/>
                      <a:r>
                        <a:rPr lang="it-IT" sz="1400" b="0" u="none" strike="noStrike">
                          <a:solidFill>
                            <a:srgbClr val="000000"/>
                          </a:solidFill>
                          <a:effectLst/>
                          <a:latin typeface="+mj-lt"/>
                        </a:rPr>
                        <a:t>('would', 391)</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('said', 73)</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('us', 185)</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dirty="0">
                          <a:solidFill>
                            <a:srgbClr val="000000"/>
                          </a:solidFill>
                          <a:effectLst/>
                          <a:latin typeface="+mj-lt"/>
                        </a:rPr>
                        <a:t>('idea', 803)</a:t>
                      </a:r>
                      <a:endParaRPr lang="it-IT" sz="1400" b="0" i="0" u="none" strike="noStrike" dirty="0">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('must', 1065)</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('beliefs', 1796)</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('knowledge', 955)</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('beliefs', 787)</a:t>
                      </a:r>
                      <a:endParaRPr lang="it-IT" sz="14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2333623825"/>
                  </a:ext>
                </a:extLst>
              </a:tr>
              <a:tr h="373394">
                <a:tc>
                  <a:txBody>
                    <a:bodyPr/>
                    <a:lstStyle/>
                    <a:p>
                      <a:pPr algn="l" fontAlgn="b"/>
                      <a:r>
                        <a:rPr lang="it-IT" sz="1400" b="0" u="none" strike="noStrike">
                          <a:solidFill>
                            <a:srgbClr val="000000"/>
                          </a:solidFill>
                          <a:effectLst/>
                          <a:latin typeface="+mj-lt"/>
                        </a:rPr>
                        <a:t>('say', 382)</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('contrary', 72)</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('body', 156)</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('must', 789)</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('conception', 938)</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('would', 1449)</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('true', 709)</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('justified', 687)</a:t>
                      </a:r>
                      <a:endParaRPr lang="it-IT" sz="14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1232461555"/>
                  </a:ext>
                </a:extLst>
              </a:tr>
              <a:tr h="373394">
                <a:tc>
                  <a:txBody>
                    <a:bodyPr/>
                    <a:lstStyle/>
                    <a:p>
                      <a:pPr algn="l" fontAlgn="b"/>
                      <a:r>
                        <a:rPr lang="it-IT" sz="1400" b="0" u="none" strike="noStrike">
                          <a:solidFill>
                            <a:srgbClr val="000000"/>
                          </a:solidFill>
                          <a:effectLst/>
                          <a:latin typeface="+mj-lt"/>
                        </a:rPr>
                        <a:t>('man', 372)</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('also', 63)</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('God', 141)</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('object', 684)</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('understanding', 863)</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('epistemic', 1154)</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('case', 619)</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('justification', 650)</a:t>
                      </a:r>
                      <a:endParaRPr lang="it-IT" sz="14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281610943"/>
                  </a:ext>
                </a:extLst>
              </a:tr>
              <a:tr h="373394">
                <a:tc>
                  <a:txBody>
                    <a:bodyPr/>
                    <a:lstStyle/>
                    <a:p>
                      <a:pPr algn="l" fontAlgn="b"/>
                      <a:r>
                        <a:rPr lang="it-IT" sz="1400" b="0" u="none" strike="noStrike">
                          <a:solidFill>
                            <a:srgbClr val="000000"/>
                          </a:solidFill>
                          <a:effectLst/>
                          <a:latin typeface="+mj-lt"/>
                        </a:rPr>
                        <a:t>('know', 346)</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('subject', 61)</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('also', 127)</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('objects', 651)</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('pure', 859)</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('justiﬁcation', 892)</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('knows', 537)</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('epistemic', 624)</a:t>
                      </a:r>
                      <a:endParaRPr lang="it-IT" sz="14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2855557784"/>
                  </a:ext>
                </a:extLst>
              </a:tr>
              <a:tr h="373394">
                <a:tc>
                  <a:txBody>
                    <a:bodyPr/>
                    <a:lstStyle/>
                    <a:p>
                      <a:pPr algn="l" fontAlgn="b"/>
                      <a:r>
                        <a:rPr lang="it-IT" sz="1400" b="0" u="none" strike="noStrike">
                          <a:solidFill>
                            <a:srgbClr val="000000"/>
                          </a:solidFill>
                          <a:effectLst/>
                          <a:latin typeface="+mj-lt"/>
                        </a:rPr>
                        <a:t>('mind', 345)</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('present', 57)</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('certain', 123)</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('ideas', 602)</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('object', 838)</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('even', 860)</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('would', 536)</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('Epistemology', 566)</a:t>
                      </a:r>
                      <a:endParaRPr lang="it-IT" sz="14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775461437"/>
                  </a:ext>
                </a:extLst>
              </a:tr>
              <a:tr h="373394">
                <a:tc>
                  <a:txBody>
                    <a:bodyPr/>
                    <a:lstStyle/>
                    <a:p>
                      <a:pPr algn="l" fontAlgn="b"/>
                      <a:r>
                        <a:rPr lang="it-IT" sz="1400" b="0" u="none" strike="noStrike">
                          <a:solidFill>
                            <a:srgbClr val="000000"/>
                          </a:solidFill>
                          <a:effectLst/>
                          <a:latin typeface="+mj-lt"/>
                        </a:rPr>
                        <a:t>('true', 326)</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('substance', 56)</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('without', 120)</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('mind', 590)</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('time', 836)</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('may', 848)</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('belief', 489)</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('knowledge', 554)</a:t>
                      </a:r>
                      <a:endParaRPr lang="it-IT" sz="14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980711527"/>
                  </a:ext>
                </a:extLst>
              </a:tr>
              <a:tr h="373394">
                <a:tc>
                  <a:txBody>
                    <a:bodyPr/>
                    <a:lstStyle/>
                    <a:p>
                      <a:pPr algn="l" fontAlgn="b"/>
                      <a:r>
                        <a:rPr lang="it-IT" sz="1400" b="0" u="none" strike="noStrike">
                          <a:solidFill>
                            <a:srgbClr val="000000"/>
                          </a:solidFill>
                          <a:effectLst/>
                          <a:latin typeface="+mj-lt"/>
                        </a:rPr>
                        <a:t>('us', 324)</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('species', 54)</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('self', 115)</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('upon', 553)</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('may', 784)</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('must', 827)</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('mental', 456)</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('Evidentialism', 540)</a:t>
                      </a:r>
                      <a:endParaRPr lang="it-IT" sz="14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3165974417"/>
                  </a:ext>
                </a:extLst>
              </a:tr>
              <a:tr h="373394">
                <a:tc>
                  <a:txBody>
                    <a:bodyPr/>
                    <a:lstStyle/>
                    <a:p>
                      <a:pPr algn="l" fontAlgn="b"/>
                      <a:r>
                        <a:rPr lang="it-IT" sz="1400" b="0" u="none" strike="noStrike">
                          <a:solidFill>
                            <a:srgbClr val="000000"/>
                          </a:solidFill>
                          <a:effectLst/>
                          <a:latin typeface="+mj-lt"/>
                        </a:rPr>
                        <a:t>('soul', 322)</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('may', 53)</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('mind', 109)</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('without', 471)</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('possible', 774)</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('true', 814)</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('2', 439)</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dirty="0">
                          <a:solidFill>
                            <a:srgbClr val="000000"/>
                          </a:solidFill>
                          <a:effectLst/>
                          <a:latin typeface="+mj-lt"/>
                        </a:rPr>
                        <a:t>('</a:t>
                      </a:r>
                      <a:r>
                        <a:rPr lang="it-IT" sz="1400" b="0" u="none" strike="noStrike" dirty="0" err="1">
                          <a:solidFill>
                            <a:srgbClr val="000000"/>
                          </a:solidFill>
                          <a:effectLst/>
                          <a:latin typeface="+mj-lt"/>
                        </a:rPr>
                        <a:t>Essays</a:t>
                      </a:r>
                      <a:r>
                        <a:rPr lang="it-IT" sz="1400" b="0" u="none" strike="noStrike" dirty="0">
                          <a:solidFill>
                            <a:srgbClr val="000000"/>
                          </a:solidFill>
                          <a:effectLst/>
                          <a:latin typeface="+mj-lt"/>
                        </a:rPr>
                        <a:t>', 526)</a:t>
                      </a:r>
                      <a:endParaRPr lang="it-IT" sz="1400" b="0" i="0" u="none" strike="noStrike" dirty="0">
                        <a:solidFill>
                          <a:srgbClr val="000000"/>
                        </a:solidFill>
                        <a:effectLst/>
                        <a:latin typeface="+mj-lt"/>
                      </a:endParaRPr>
                    </a:p>
                  </a:txBody>
                  <a:tcPr marL="9525" marR="9525" marT="9525" marB="0" anchor="b"/>
                </a:tc>
                <a:extLst>
                  <a:ext uri="{0D108BD9-81ED-4DB2-BD59-A6C34878D82A}">
                    <a16:rowId xmlns:a16="http://schemas.microsoft.com/office/drawing/2014/main" val="3252980668"/>
                  </a:ext>
                </a:extLst>
              </a:tr>
            </a:tbl>
          </a:graphicData>
        </a:graphic>
      </p:graphicFrame>
    </p:spTree>
    <p:extLst>
      <p:ext uri="{BB962C8B-B14F-4D97-AF65-F5344CB8AC3E}">
        <p14:creationId xmlns:p14="http://schemas.microsoft.com/office/powerpoint/2010/main" val="2361783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8233" y="-8165"/>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0" y="167594"/>
            <a:ext cx="2682990" cy="649976"/>
          </a:xfrm>
        </p:spPr>
        <p:txBody>
          <a:bodyPr anchorCtr="1">
            <a:normAutofit/>
          </a:bodyPr>
          <a:lstStyle/>
          <a:p>
            <a:pPr lvl="0" algn="ctr"/>
            <a:r>
              <a:rPr lang="en-US" sz="3000" b="1" dirty="0">
                <a:solidFill>
                  <a:srgbClr val="E9F0F7"/>
                </a:solidFill>
              </a:rPr>
              <a:t>2) Development</a:t>
            </a:r>
          </a:p>
        </p:txBody>
      </p:sp>
      <p:grpSp>
        <p:nvGrpSpPr>
          <p:cNvPr id="11" name="Group 37">
            <a:extLst>
              <a:ext uri="{FF2B5EF4-FFF2-40B4-BE49-F238E27FC236}">
                <a16:creationId xmlns:a16="http://schemas.microsoft.com/office/drawing/2014/main" id="{31B49A43-09B6-466D-B1EA-72A50020E3AA}"/>
              </a:ext>
            </a:extLst>
          </p:cNvPr>
          <p:cNvGrpSpPr/>
          <p:nvPr/>
        </p:nvGrpSpPr>
        <p:grpSpPr>
          <a:xfrm>
            <a:off x="9058284" y="4146310"/>
            <a:ext cx="3142399" cy="2716810"/>
            <a:chOff x="9058284" y="4146310"/>
            <a:chExt cx="3142399" cy="2716810"/>
          </a:xfrm>
        </p:grpSpPr>
        <p:sp>
          <p:nvSpPr>
            <p:cNvPr id="12" name="Freeform: Shape 38">
              <a:extLst>
                <a:ext uri="{FF2B5EF4-FFF2-40B4-BE49-F238E27FC236}">
                  <a16:creationId xmlns:a16="http://schemas.microsoft.com/office/drawing/2014/main" id="{D6453417-C011-4289-B5CB-A47F7754B7E1}"/>
                </a:ext>
              </a:extLst>
            </p:cNvPr>
            <p:cNvSpPr/>
            <p:nvPr/>
          </p:nvSpPr>
          <p:spPr>
            <a:xfrm rot="10799991">
              <a:off x="9058284" y="4146310"/>
              <a:ext cx="3142399" cy="2711616"/>
            </a:xfrm>
            <a:custGeom>
              <a:avLst/>
              <a:gdLst>
                <a:gd name="f0" fmla="val 10800000"/>
                <a:gd name="f1" fmla="val 5400000"/>
                <a:gd name="f2" fmla="val 180"/>
                <a:gd name="f3" fmla="val w"/>
                <a:gd name="f4" fmla="val h"/>
                <a:gd name="f5" fmla="val 0"/>
                <a:gd name="f6" fmla="val 2514948"/>
                <a:gd name="f7" fmla="val 2170178"/>
                <a:gd name="f8" fmla="val 2466091"/>
                <a:gd name="f9" fmla="val 2512286"/>
                <a:gd name="f10" fmla="val 12375"/>
                <a:gd name="f11" fmla="val 2481760"/>
                <a:gd name="f12" fmla="val 133161"/>
                <a:gd name="f13" fmla="val 2442526"/>
                <a:gd name="f14" fmla="val 252239"/>
                <a:gd name="f15" fmla="val 2394961"/>
                <a:gd name="f16" fmla="val 368660"/>
                <a:gd name="f17" fmla="val 2363109"/>
                <a:gd name="f18" fmla="val 446208"/>
                <a:gd name="f19" fmla="val 2328603"/>
                <a:gd name="f20" fmla="val 523039"/>
                <a:gd name="f21" fmla="val 2289734"/>
                <a:gd name="f22" fmla="val 598078"/>
                <a:gd name="f23" fmla="val 2251436"/>
                <a:gd name="f24" fmla="val 673387"/>
                <a:gd name="f25" fmla="val 2209251"/>
                <a:gd name="f26" fmla="val 747083"/>
                <a:gd name="f27" fmla="val 2163747"/>
                <a:gd name="f28" fmla="val 819078"/>
                <a:gd name="f29" fmla="val 2072646"/>
                <a:gd name="f30" fmla="val 962979"/>
                <a:gd name="f31" fmla="val 1968652"/>
                <a:gd name="f32" fmla="val 1100611"/>
                <a:gd name="f33" fmla="val 1852241"/>
                <a:gd name="f34" fmla="val 1228932"/>
                <a:gd name="f35" fmla="val 1793748"/>
                <a:gd name="f36" fmla="val 1292868"/>
                <a:gd name="f37" fmla="val 1732698"/>
                <a:gd name="f38" fmla="val 1354923"/>
                <a:gd name="f39" fmla="val 1668235"/>
                <a:gd name="f40" fmla="val 1413844"/>
                <a:gd name="f41" fmla="val 1652214"/>
                <a:gd name="f42" fmla="val 1428709"/>
                <a:gd name="f43" fmla="val 1636100"/>
                <a:gd name="f44" fmla="val 1443395"/>
                <a:gd name="f45" fmla="val 1619510"/>
                <a:gd name="f46" fmla="val 1457722"/>
                <a:gd name="f47" fmla="val 1603015"/>
                <a:gd name="f48" fmla="val 1472140"/>
                <a:gd name="f49" fmla="val 1586805"/>
                <a:gd name="f50" fmla="val 1486825"/>
                <a:gd name="f51" fmla="val 1569835"/>
                <a:gd name="f52" fmla="val 1500704"/>
                <a:gd name="f53" fmla="val 1536276"/>
                <a:gd name="f54" fmla="val 1528911"/>
                <a:gd name="f55" fmla="val 1501865"/>
                <a:gd name="f56" fmla="val 1556223"/>
                <a:gd name="f57" fmla="val 1467169"/>
                <a:gd name="f58" fmla="val 1583266"/>
                <a:gd name="f59" fmla="val 1327719"/>
                <a:gd name="f60" fmla="val 1690722"/>
                <a:gd name="f61" fmla="val 1177085"/>
                <a:gd name="f62" fmla="val 1785910"/>
                <a:gd name="f63" fmla="val 1018393"/>
                <a:gd name="f64" fmla="val 1867576"/>
                <a:gd name="f65" fmla="val 780425"/>
                <a:gd name="f66" fmla="val 1990142"/>
                <a:gd name="f67" fmla="val 522567"/>
                <a:gd name="f68" fmla="val 2080875"/>
                <a:gd name="f69" fmla="val 255857"/>
                <a:gd name="f70" fmla="val 2133049"/>
                <a:gd name="f71" fmla="val 1940056"/>
                <a:gd name="f72" fmla="val 201609"/>
                <a:gd name="f73" fmla="val 1902856"/>
                <a:gd name="f74" fmla="val 282186"/>
                <a:gd name="f75" fmla="val 1884231"/>
                <a:gd name="f76" fmla="val 362102"/>
                <a:gd name="f77" fmla="val 1863008"/>
                <a:gd name="f78" fmla="val 440974"/>
                <a:gd name="f79" fmla="val 1838472"/>
                <a:gd name="f80" fmla="val 519848"/>
                <a:gd name="f81" fmla="val 1814027"/>
                <a:gd name="f82" fmla="val 597771"/>
                <a:gd name="f83" fmla="val 1786627"/>
                <a:gd name="f84" fmla="val 674558"/>
                <a:gd name="f85" fmla="val 1756359"/>
                <a:gd name="f86" fmla="val 751250"/>
                <a:gd name="f87" fmla="val 1726003"/>
                <a:gd name="f88" fmla="val 826900"/>
                <a:gd name="f89" fmla="val 1692870"/>
                <a:gd name="f90" fmla="val 901222"/>
                <a:gd name="f91" fmla="val 1657142"/>
                <a:gd name="f92" fmla="val 1049865"/>
                <a:gd name="f93" fmla="val 1585774"/>
                <a:gd name="f94" fmla="val 1193581"/>
                <a:gd name="f95" fmla="val 1504376"/>
                <a:gd name="f96" fmla="val 1330943"/>
                <a:gd name="f97" fmla="val 1413396"/>
                <a:gd name="f98" fmla="val 1365165"/>
                <a:gd name="f99" fmla="val 1390563"/>
                <a:gd name="f100" fmla="val 1399293"/>
                <a:gd name="f101" fmla="val 1367370"/>
                <a:gd name="f102" fmla="val 1432566"/>
                <a:gd name="f103" fmla="val 1343193"/>
                <a:gd name="f104" fmla="val 1449441"/>
                <a:gd name="f105" fmla="val 1331373"/>
                <a:gd name="f106" fmla="val 1465936"/>
                <a:gd name="f107" fmla="val 1319104"/>
                <a:gd name="f108" fmla="val 1482527"/>
                <a:gd name="f109" fmla="val 1306926"/>
                <a:gd name="f110" fmla="val 1499210"/>
                <a:gd name="f111" fmla="val 1294837"/>
                <a:gd name="f112" fmla="val 1515611"/>
                <a:gd name="f113" fmla="val 1282391"/>
                <a:gd name="f114" fmla="val 1531821"/>
                <a:gd name="f115" fmla="val 1269765"/>
                <a:gd name="f116" fmla="val 1596947"/>
                <a:gd name="f117" fmla="val 1219350"/>
                <a:gd name="f118" fmla="val 1660652"/>
                <a:gd name="f119" fmla="val 1167055"/>
                <a:gd name="f120" fmla="val 1721986"/>
                <a:gd name="f121" fmla="val 1112073"/>
                <a:gd name="f122" fmla="val 1844940"/>
                <a:gd name="f123" fmla="val 1002469"/>
                <a:gd name="f124" fmla="val 1958983"/>
                <a:gd name="f125" fmla="val 882926"/>
                <a:gd name="f126" fmla="val 2061460"/>
                <a:gd name="f127" fmla="val 754336"/>
                <a:gd name="f128" fmla="val 2112652"/>
                <a:gd name="f129" fmla="val 690042"/>
                <a:gd name="f130" fmla="val 2161094"/>
                <a:gd name="f131" fmla="val 623510"/>
                <a:gd name="f132" fmla="val 2206218"/>
                <a:gd name="f133" fmla="val 554827"/>
                <a:gd name="f134" fmla="val 2250583"/>
                <a:gd name="f135" fmla="val 485787"/>
                <a:gd name="f136" fmla="val 2292484"/>
                <a:gd name="f137" fmla="val 415046"/>
                <a:gd name="f138" fmla="val 2329455"/>
                <a:gd name="f139" fmla="val 341886"/>
                <a:gd name="f140" fmla="val 2339030"/>
                <a:gd name="f141" fmla="val 323709"/>
                <a:gd name="f142" fmla="val 2347941"/>
                <a:gd name="f143" fmla="val 305261"/>
                <a:gd name="f144" fmla="val 2356757"/>
                <a:gd name="f145" fmla="val 286815"/>
                <a:gd name="f146" fmla="val 2370030"/>
                <a:gd name="f147" fmla="val 259056"/>
                <a:gd name="f148" fmla="val 2382637"/>
                <a:gd name="f149" fmla="val 231028"/>
                <a:gd name="f150" fmla="val 2390885"/>
                <a:gd name="f151" fmla="val 212312"/>
                <a:gd name="f152" fmla="val 2399227"/>
                <a:gd name="f153" fmla="val 193598"/>
                <a:gd name="f154" fmla="val 2406716"/>
                <a:gd name="f155" fmla="val 174525"/>
                <a:gd name="f156" fmla="val 2414206"/>
                <a:gd name="f157" fmla="val 155452"/>
                <a:gd name="f158" fmla="val 2422453"/>
                <a:gd name="f159" fmla="val 136646"/>
                <a:gd name="f160" fmla="val 2429278"/>
                <a:gd name="f161" fmla="val 117393"/>
                <a:gd name="f162" fmla="+- 0 0 -90"/>
                <a:gd name="f163" fmla="*/ f3 1 2514948"/>
                <a:gd name="f164" fmla="*/ f4 1 2170178"/>
                <a:gd name="f165" fmla="val f5"/>
                <a:gd name="f166" fmla="val f6"/>
                <a:gd name="f167" fmla="val f7"/>
                <a:gd name="f168" fmla="*/ f162 f0 1"/>
                <a:gd name="f169" fmla="+- f167 0 f165"/>
                <a:gd name="f170" fmla="+- f166 0 f165"/>
                <a:gd name="f171" fmla="*/ f168 1 f2"/>
                <a:gd name="f172" fmla="*/ f170 1 2514948"/>
                <a:gd name="f173" fmla="*/ f169 1 2170178"/>
                <a:gd name="f174" fmla="*/ 2466091 f170 1"/>
                <a:gd name="f175" fmla="*/ 0 f169 1"/>
                <a:gd name="f176" fmla="*/ 2514948 f170 1"/>
                <a:gd name="f177" fmla="*/ 2512286 f170 1"/>
                <a:gd name="f178" fmla="*/ 12375 f169 1"/>
                <a:gd name="f179" fmla="*/ 2394961 f170 1"/>
                <a:gd name="f180" fmla="*/ 368660 f169 1"/>
                <a:gd name="f181" fmla="*/ 2289734 f170 1"/>
                <a:gd name="f182" fmla="*/ 598078 f169 1"/>
                <a:gd name="f183" fmla="*/ 2163747 f170 1"/>
                <a:gd name="f184" fmla="*/ 819078 f169 1"/>
                <a:gd name="f185" fmla="*/ 1852241 f170 1"/>
                <a:gd name="f186" fmla="*/ 1228932 f169 1"/>
                <a:gd name="f187" fmla="*/ 1668235 f170 1"/>
                <a:gd name="f188" fmla="*/ 1413844 f169 1"/>
                <a:gd name="f189" fmla="*/ 1619510 f170 1"/>
                <a:gd name="f190" fmla="*/ 1457722 f169 1"/>
                <a:gd name="f191" fmla="*/ 1569835 f170 1"/>
                <a:gd name="f192" fmla="*/ 1500704 f169 1"/>
                <a:gd name="f193" fmla="*/ 1467169 f170 1"/>
                <a:gd name="f194" fmla="*/ 1583266 f169 1"/>
                <a:gd name="f195" fmla="*/ 1018393 f170 1"/>
                <a:gd name="f196" fmla="*/ 1867576 f169 1"/>
                <a:gd name="f197" fmla="*/ 255857 f170 1"/>
                <a:gd name="f198" fmla="*/ 2133049 f169 1"/>
                <a:gd name="f199" fmla="*/ 0 f170 1"/>
                <a:gd name="f200" fmla="*/ 2170178 f169 1"/>
                <a:gd name="f201" fmla="*/ 1940056 f169 1"/>
                <a:gd name="f202" fmla="*/ 201609 f170 1"/>
                <a:gd name="f203" fmla="*/ 1902856 f169 1"/>
                <a:gd name="f204" fmla="*/ 440974 f170 1"/>
                <a:gd name="f205" fmla="*/ 1838472 f169 1"/>
                <a:gd name="f206" fmla="*/ 674558 f170 1"/>
                <a:gd name="f207" fmla="*/ 1756359 f169 1"/>
                <a:gd name="f208" fmla="*/ 901222 f170 1"/>
                <a:gd name="f209" fmla="*/ 1657142 f169 1"/>
                <a:gd name="f210" fmla="*/ 1330943 f170 1"/>
                <a:gd name="f211" fmla="*/ 1413396 f169 1"/>
                <a:gd name="f212" fmla="*/ 1432566 f170 1"/>
                <a:gd name="f213" fmla="*/ 1343193 f169 1"/>
                <a:gd name="f214" fmla="*/ 1482527 f170 1"/>
                <a:gd name="f215" fmla="*/ 1306926 f169 1"/>
                <a:gd name="f216" fmla="*/ 1531821 f170 1"/>
                <a:gd name="f217" fmla="*/ 1269765 f169 1"/>
                <a:gd name="f218" fmla="*/ 1721986 f170 1"/>
                <a:gd name="f219" fmla="*/ 1112073 f169 1"/>
                <a:gd name="f220" fmla="*/ 2061460 f170 1"/>
                <a:gd name="f221" fmla="*/ 754336 f169 1"/>
                <a:gd name="f222" fmla="*/ 2206218 f170 1"/>
                <a:gd name="f223" fmla="*/ 554827 f169 1"/>
                <a:gd name="f224" fmla="*/ 2329455 f170 1"/>
                <a:gd name="f225" fmla="*/ 341886 f169 1"/>
                <a:gd name="f226" fmla="*/ 2356757 f170 1"/>
                <a:gd name="f227" fmla="*/ 286815 f169 1"/>
                <a:gd name="f228" fmla="*/ 2370030 f170 1"/>
                <a:gd name="f229" fmla="*/ 259056 f169 1"/>
                <a:gd name="f230" fmla="*/ 2382637 f170 1"/>
                <a:gd name="f231" fmla="*/ 231028 f169 1"/>
                <a:gd name="f232" fmla="*/ 2406716 f170 1"/>
                <a:gd name="f233" fmla="*/ 174525 f169 1"/>
                <a:gd name="f234" fmla="*/ 2429278 f170 1"/>
                <a:gd name="f235" fmla="*/ 117393 f169 1"/>
                <a:gd name="f236" fmla="+- f171 0 f1"/>
                <a:gd name="f237" fmla="*/ f174 1 2514948"/>
                <a:gd name="f238" fmla="*/ f175 1 2170178"/>
                <a:gd name="f239" fmla="*/ f176 1 2514948"/>
                <a:gd name="f240" fmla="*/ f177 1 2514948"/>
                <a:gd name="f241" fmla="*/ f178 1 2170178"/>
                <a:gd name="f242" fmla="*/ f179 1 2514948"/>
                <a:gd name="f243" fmla="*/ f180 1 2170178"/>
                <a:gd name="f244" fmla="*/ f181 1 2514948"/>
                <a:gd name="f245" fmla="*/ f182 1 2170178"/>
                <a:gd name="f246" fmla="*/ f183 1 2514948"/>
                <a:gd name="f247" fmla="*/ f184 1 2170178"/>
                <a:gd name="f248" fmla="*/ f185 1 2514948"/>
                <a:gd name="f249" fmla="*/ f186 1 2170178"/>
                <a:gd name="f250" fmla="*/ f187 1 2514948"/>
                <a:gd name="f251" fmla="*/ f188 1 2170178"/>
                <a:gd name="f252" fmla="*/ f189 1 2514948"/>
                <a:gd name="f253" fmla="*/ f190 1 2170178"/>
                <a:gd name="f254" fmla="*/ f191 1 2514948"/>
                <a:gd name="f255" fmla="*/ f192 1 2170178"/>
                <a:gd name="f256" fmla="*/ f193 1 2514948"/>
                <a:gd name="f257" fmla="*/ f194 1 2170178"/>
                <a:gd name="f258" fmla="*/ f195 1 2514948"/>
                <a:gd name="f259" fmla="*/ f196 1 2170178"/>
                <a:gd name="f260" fmla="*/ f197 1 2514948"/>
                <a:gd name="f261" fmla="*/ f198 1 2170178"/>
                <a:gd name="f262" fmla="*/ f199 1 2514948"/>
                <a:gd name="f263" fmla="*/ f200 1 2170178"/>
                <a:gd name="f264" fmla="*/ f201 1 2170178"/>
                <a:gd name="f265" fmla="*/ f202 1 2514948"/>
                <a:gd name="f266" fmla="*/ f203 1 2170178"/>
                <a:gd name="f267" fmla="*/ f204 1 2514948"/>
                <a:gd name="f268" fmla="*/ f205 1 2170178"/>
                <a:gd name="f269" fmla="*/ f206 1 2514948"/>
                <a:gd name="f270" fmla="*/ f207 1 2170178"/>
                <a:gd name="f271" fmla="*/ f208 1 2514948"/>
                <a:gd name="f272" fmla="*/ f209 1 2170178"/>
                <a:gd name="f273" fmla="*/ f210 1 2514948"/>
                <a:gd name="f274" fmla="*/ f211 1 2170178"/>
                <a:gd name="f275" fmla="*/ f212 1 2514948"/>
                <a:gd name="f276" fmla="*/ f213 1 2170178"/>
                <a:gd name="f277" fmla="*/ f214 1 2514948"/>
                <a:gd name="f278" fmla="*/ f215 1 2170178"/>
                <a:gd name="f279" fmla="*/ f216 1 2514948"/>
                <a:gd name="f280" fmla="*/ f217 1 2170178"/>
                <a:gd name="f281" fmla="*/ f218 1 2514948"/>
                <a:gd name="f282" fmla="*/ f219 1 2170178"/>
                <a:gd name="f283" fmla="*/ f220 1 2514948"/>
                <a:gd name="f284" fmla="*/ f221 1 2170178"/>
                <a:gd name="f285" fmla="*/ f222 1 2514948"/>
                <a:gd name="f286" fmla="*/ f223 1 2170178"/>
                <a:gd name="f287" fmla="*/ f224 1 2514948"/>
                <a:gd name="f288" fmla="*/ f225 1 2170178"/>
                <a:gd name="f289" fmla="*/ f226 1 2514948"/>
                <a:gd name="f290" fmla="*/ f227 1 2170178"/>
                <a:gd name="f291" fmla="*/ f228 1 2514948"/>
                <a:gd name="f292" fmla="*/ f229 1 2170178"/>
                <a:gd name="f293" fmla="*/ f230 1 2514948"/>
                <a:gd name="f294" fmla="*/ f231 1 2170178"/>
                <a:gd name="f295" fmla="*/ f232 1 2514948"/>
                <a:gd name="f296" fmla="*/ f233 1 2170178"/>
                <a:gd name="f297" fmla="*/ f234 1 2514948"/>
                <a:gd name="f298" fmla="*/ f235 1 2170178"/>
                <a:gd name="f299" fmla="*/ f165 1 f172"/>
                <a:gd name="f300" fmla="*/ f166 1 f172"/>
                <a:gd name="f301" fmla="*/ f165 1 f173"/>
                <a:gd name="f302" fmla="*/ f167 1 f173"/>
                <a:gd name="f303" fmla="*/ f237 1 f172"/>
                <a:gd name="f304" fmla="*/ f238 1 f173"/>
                <a:gd name="f305" fmla="*/ f239 1 f172"/>
                <a:gd name="f306" fmla="*/ f240 1 f172"/>
                <a:gd name="f307" fmla="*/ f241 1 f173"/>
                <a:gd name="f308" fmla="*/ f242 1 f172"/>
                <a:gd name="f309" fmla="*/ f243 1 f173"/>
                <a:gd name="f310" fmla="*/ f244 1 f172"/>
                <a:gd name="f311" fmla="*/ f245 1 f173"/>
                <a:gd name="f312" fmla="*/ f246 1 f172"/>
                <a:gd name="f313" fmla="*/ f247 1 f173"/>
                <a:gd name="f314" fmla="*/ f248 1 f172"/>
                <a:gd name="f315" fmla="*/ f249 1 f173"/>
                <a:gd name="f316" fmla="*/ f250 1 f172"/>
                <a:gd name="f317" fmla="*/ f251 1 f173"/>
                <a:gd name="f318" fmla="*/ f252 1 f172"/>
                <a:gd name="f319" fmla="*/ f253 1 f173"/>
                <a:gd name="f320" fmla="*/ f254 1 f172"/>
                <a:gd name="f321" fmla="*/ f255 1 f173"/>
                <a:gd name="f322" fmla="*/ f256 1 f172"/>
                <a:gd name="f323" fmla="*/ f257 1 f173"/>
                <a:gd name="f324" fmla="*/ f258 1 f172"/>
                <a:gd name="f325" fmla="*/ f259 1 f173"/>
                <a:gd name="f326" fmla="*/ f260 1 f172"/>
                <a:gd name="f327" fmla="*/ f261 1 f173"/>
                <a:gd name="f328" fmla="*/ f262 1 f172"/>
                <a:gd name="f329" fmla="*/ f263 1 f173"/>
                <a:gd name="f330" fmla="*/ f264 1 f173"/>
                <a:gd name="f331" fmla="*/ f265 1 f172"/>
                <a:gd name="f332" fmla="*/ f266 1 f173"/>
                <a:gd name="f333" fmla="*/ f267 1 f172"/>
                <a:gd name="f334" fmla="*/ f268 1 f173"/>
                <a:gd name="f335" fmla="*/ f269 1 f172"/>
                <a:gd name="f336" fmla="*/ f270 1 f173"/>
                <a:gd name="f337" fmla="*/ f271 1 f172"/>
                <a:gd name="f338" fmla="*/ f272 1 f173"/>
                <a:gd name="f339" fmla="*/ f273 1 f172"/>
                <a:gd name="f340" fmla="*/ f274 1 f173"/>
                <a:gd name="f341" fmla="*/ f275 1 f172"/>
                <a:gd name="f342" fmla="*/ f276 1 f173"/>
                <a:gd name="f343" fmla="*/ f277 1 f172"/>
                <a:gd name="f344" fmla="*/ f278 1 f173"/>
                <a:gd name="f345" fmla="*/ f279 1 f172"/>
                <a:gd name="f346" fmla="*/ f280 1 f173"/>
                <a:gd name="f347" fmla="*/ f281 1 f172"/>
                <a:gd name="f348" fmla="*/ f282 1 f173"/>
                <a:gd name="f349" fmla="*/ f283 1 f172"/>
                <a:gd name="f350" fmla="*/ f284 1 f173"/>
                <a:gd name="f351" fmla="*/ f285 1 f172"/>
                <a:gd name="f352" fmla="*/ f286 1 f173"/>
                <a:gd name="f353" fmla="*/ f287 1 f172"/>
                <a:gd name="f354" fmla="*/ f288 1 f173"/>
                <a:gd name="f355" fmla="*/ f289 1 f172"/>
                <a:gd name="f356" fmla="*/ f290 1 f173"/>
                <a:gd name="f357" fmla="*/ f291 1 f172"/>
                <a:gd name="f358" fmla="*/ f292 1 f173"/>
                <a:gd name="f359" fmla="*/ f293 1 f172"/>
                <a:gd name="f360" fmla="*/ f294 1 f173"/>
                <a:gd name="f361" fmla="*/ f295 1 f172"/>
                <a:gd name="f362" fmla="*/ f296 1 f173"/>
                <a:gd name="f363" fmla="*/ f297 1 f172"/>
                <a:gd name="f364" fmla="*/ f298 1 f173"/>
                <a:gd name="f365" fmla="*/ f299 f163 1"/>
                <a:gd name="f366" fmla="*/ f300 f163 1"/>
                <a:gd name="f367" fmla="*/ f302 f164 1"/>
                <a:gd name="f368" fmla="*/ f301 f164 1"/>
                <a:gd name="f369" fmla="*/ f303 f163 1"/>
                <a:gd name="f370" fmla="*/ f304 f164 1"/>
                <a:gd name="f371" fmla="*/ f305 f163 1"/>
                <a:gd name="f372" fmla="*/ f306 f163 1"/>
                <a:gd name="f373" fmla="*/ f307 f164 1"/>
                <a:gd name="f374" fmla="*/ f308 f163 1"/>
                <a:gd name="f375" fmla="*/ f309 f164 1"/>
                <a:gd name="f376" fmla="*/ f310 f163 1"/>
                <a:gd name="f377" fmla="*/ f311 f164 1"/>
                <a:gd name="f378" fmla="*/ f312 f163 1"/>
                <a:gd name="f379" fmla="*/ f313 f164 1"/>
                <a:gd name="f380" fmla="*/ f314 f163 1"/>
                <a:gd name="f381" fmla="*/ f315 f164 1"/>
                <a:gd name="f382" fmla="*/ f316 f163 1"/>
                <a:gd name="f383" fmla="*/ f317 f164 1"/>
                <a:gd name="f384" fmla="*/ f318 f163 1"/>
                <a:gd name="f385" fmla="*/ f319 f164 1"/>
                <a:gd name="f386" fmla="*/ f320 f163 1"/>
                <a:gd name="f387" fmla="*/ f321 f164 1"/>
                <a:gd name="f388" fmla="*/ f322 f163 1"/>
                <a:gd name="f389" fmla="*/ f323 f164 1"/>
                <a:gd name="f390" fmla="*/ f324 f163 1"/>
                <a:gd name="f391" fmla="*/ f325 f164 1"/>
                <a:gd name="f392" fmla="*/ f326 f163 1"/>
                <a:gd name="f393" fmla="*/ f327 f164 1"/>
                <a:gd name="f394" fmla="*/ f328 f163 1"/>
                <a:gd name="f395" fmla="*/ f329 f164 1"/>
                <a:gd name="f396" fmla="*/ f330 f164 1"/>
                <a:gd name="f397" fmla="*/ f331 f163 1"/>
                <a:gd name="f398" fmla="*/ f332 f164 1"/>
                <a:gd name="f399" fmla="*/ f333 f163 1"/>
                <a:gd name="f400" fmla="*/ f334 f164 1"/>
                <a:gd name="f401" fmla="*/ f335 f163 1"/>
                <a:gd name="f402" fmla="*/ f336 f164 1"/>
                <a:gd name="f403" fmla="*/ f337 f163 1"/>
                <a:gd name="f404" fmla="*/ f338 f164 1"/>
                <a:gd name="f405" fmla="*/ f339 f163 1"/>
                <a:gd name="f406" fmla="*/ f340 f164 1"/>
                <a:gd name="f407" fmla="*/ f341 f163 1"/>
                <a:gd name="f408" fmla="*/ f342 f164 1"/>
                <a:gd name="f409" fmla="*/ f343 f163 1"/>
                <a:gd name="f410" fmla="*/ f344 f164 1"/>
                <a:gd name="f411" fmla="*/ f345 f163 1"/>
                <a:gd name="f412" fmla="*/ f346 f164 1"/>
                <a:gd name="f413" fmla="*/ f347 f163 1"/>
                <a:gd name="f414" fmla="*/ f348 f164 1"/>
                <a:gd name="f415" fmla="*/ f349 f163 1"/>
                <a:gd name="f416" fmla="*/ f350 f164 1"/>
                <a:gd name="f417" fmla="*/ f351 f163 1"/>
                <a:gd name="f418" fmla="*/ f352 f164 1"/>
                <a:gd name="f419" fmla="*/ f353 f163 1"/>
                <a:gd name="f420" fmla="*/ f354 f164 1"/>
                <a:gd name="f421" fmla="*/ f355 f163 1"/>
                <a:gd name="f422" fmla="*/ f356 f164 1"/>
                <a:gd name="f423" fmla="*/ f357 f163 1"/>
                <a:gd name="f424" fmla="*/ f358 f164 1"/>
                <a:gd name="f425" fmla="*/ f359 f163 1"/>
                <a:gd name="f426" fmla="*/ f360 f164 1"/>
                <a:gd name="f427" fmla="*/ f361 f163 1"/>
                <a:gd name="f428" fmla="*/ f362 f164 1"/>
                <a:gd name="f429" fmla="*/ f363 f163 1"/>
                <a:gd name="f430" fmla="*/ f364 f164 1"/>
              </a:gdLst>
              <a:ahLst/>
              <a:cxnLst>
                <a:cxn ang="3cd4">
                  <a:pos x="hc" y="t"/>
                </a:cxn>
                <a:cxn ang="0">
                  <a:pos x="r" y="vc"/>
                </a:cxn>
                <a:cxn ang="cd4">
                  <a:pos x="hc" y="b"/>
                </a:cxn>
                <a:cxn ang="cd2">
                  <a:pos x="l" y="vc"/>
                </a:cxn>
                <a:cxn ang="f236">
                  <a:pos x="f369" y="f370"/>
                </a:cxn>
                <a:cxn ang="f236">
                  <a:pos x="f371" y="f370"/>
                </a:cxn>
                <a:cxn ang="f236">
                  <a:pos x="f372" y="f373"/>
                </a:cxn>
                <a:cxn ang="f236">
                  <a:pos x="f374" y="f375"/>
                </a:cxn>
                <a:cxn ang="f236">
                  <a:pos x="f376" y="f377"/>
                </a:cxn>
                <a:cxn ang="f236">
                  <a:pos x="f378" y="f379"/>
                </a:cxn>
                <a:cxn ang="f236">
                  <a:pos x="f380" y="f381"/>
                </a:cxn>
                <a:cxn ang="f236">
                  <a:pos x="f382" y="f383"/>
                </a:cxn>
                <a:cxn ang="f236">
                  <a:pos x="f384" y="f385"/>
                </a:cxn>
                <a:cxn ang="f236">
                  <a:pos x="f386" y="f387"/>
                </a:cxn>
                <a:cxn ang="f236">
                  <a:pos x="f388" y="f389"/>
                </a:cxn>
                <a:cxn ang="f236">
                  <a:pos x="f390" y="f391"/>
                </a:cxn>
                <a:cxn ang="f236">
                  <a:pos x="f392" y="f393"/>
                </a:cxn>
                <a:cxn ang="f236">
                  <a:pos x="f394" y="f395"/>
                </a:cxn>
                <a:cxn ang="f236">
                  <a:pos x="f394" y="f396"/>
                </a:cxn>
                <a:cxn ang="f236">
                  <a:pos x="f397" y="f398"/>
                </a:cxn>
                <a:cxn ang="f236">
                  <a:pos x="f399" y="f400"/>
                </a:cxn>
                <a:cxn ang="f236">
                  <a:pos x="f401" y="f402"/>
                </a:cxn>
                <a:cxn ang="f236">
                  <a:pos x="f403" y="f404"/>
                </a:cxn>
                <a:cxn ang="f236">
                  <a:pos x="f405" y="f406"/>
                </a:cxn>
                <a:cxn ang="f236">
                  <a:pos x="f407" y="f408"/>
                </a:cxn>
                <a:cxn ang="f236">
                  <a:pos x="f409" y="f410"/>
                </a:cxn>
                <a:cxn ang="f236">
                  <a:pos x="f411" y="f412"/>
                </a:cxn>
                <a:cxn ang="f236">
                  <a:pos x="f413" y="f414"/>
                </a:cxn>
                <a:cxn ang="f236">
                  <a:pos x="f415" y="f416"/>
                </a:cxn>
                <a:cxn ang="f236">
                  <a:pos x="f417" y="f418"/>
                </a:cxn>
                <a:cxn ang="f236">
                  <a:pos x="f419" y="f420"/>
                </a:cxn>
                <a:cxn ang="f236">
                  <a:pos x="f421" y="f422"/>
                </a:cxn>
                <a:cxn ang="f236">
                  <a:pos x="f423" y="f424"/>
                </a:cxn>
                <a:cxn ang="f236">
                  <a:pos x="f425" y="f426"/>
                </a:cxn>
                <a:cxn ang="f236">
                  <a:pos x="f427" y="f428"/>
                </a:cxn>
                <a:cxn ang="f236">
                  <a:pos x="f429" y="f430"/>
                </a:cxn>
              </a:cxnLst>
              <a:rect l="f365" t="f368" r="f366" b="f367"/>
              <a:pathLst>
                <a:path w="2514948" h="2170178">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lnTo>
                    <a:pt x="f5" y="f7"/>
                  </a:lnTo>
                  <a:lnTo>
                    <a:pt x="f5" y="f71"/>
                  </a:lnTo>
                  <a:lnTo>
                    <a:pt x="f72" y="f73"/>
                  </a:lnTo>
                  <a:cubicBezTo>
                    <a:pt x="f74" y="f75"/>
                    <a:pt x="f76" y="f77"/>
                    <a:pt x="f78" y="f79"/>
                  </a:cubicBezTo>
                  <a:cubicBezTo>
                    <a:pt x="f80" y="f81"/>
                    <a:pt x="f82" y="f83"/>
                    <a:pt x="f84" y="f85"/>
                  </a:cubicBezTo>
                  <a:cubicBezTo>
                    <a:pt x="f86" y="f87"/>
                    <a:pt x="f88" y="f89"/>
                    <a:pt x="f90" y="f91"/>
                  </a:cubicBezTo>
                  <a:cubicBezTo>
                    <a:pt x="f92" y="f93"/>
                    <a:pt x="f94" y="f95"/>
                    <a:pt x="f96" y="f97"/>
                  </a:cubicBezTo>
                  <a:cubicBezTo>
                    <a:pt x="f98" y="f99"/>
                    <a:pt x="f100" y="f101"/>
                    <a:pt x="f102" y="f103"/>
                  </a:cubicBezTo>
                  <a:cubicBezTo>
                    <a:pt x="f104" y="f105"/>
                    <a:pt x="f106" y="f107"/>
                    <a:pt x="f108" y="f109"/>
                  </a:cubicBezTo>
                  <a:cubicBezTo>
                    <a:pt x="f110" y="f111"/>
                    <a:pt x="f112" y="f113"/>
                    <a:pt x="f114" y="f115"/>
                  </a:cubicBezTo>
                  <a:cubicBezTo>
                    <a:pt x="f116" y="f117"/>
                    <a:pt x="f118" y="f119"/>
                    <a:pt x="f120" y="f121"/>
                  </a:cubicBezTo>
                  <a:cubicBezTo>
                    <a:pt x="f122" y="f123"/>
                    <a:pt x="f124" y="f125"/>
                    <a:pt x="f126" y="f127"/>
                  </a:cubicBezTo>
                  <a:cubicBezTo>
                    <a:pt x="f128" y="f129"/>
                    <a:pt x="f130" y="f131"/>
                    <a:pt x="f132" y="f133"/>
                  </a:cubicBezTo>
                  <a:cubicBezTo>
                    <a:pt x="f134" y="f135"/>
                    <a:pt x="f136" y="f137"/>
                    <a:pt x="f138" y="f139"/>
                  </a:cubicBezTo>
                  <a:cubicBezTo>
                    <a:pt x="f140" y="f141"/>
                    <a:pt x="f142" y="f143"/>
                    <a:pt x="f144" y="f145"/>
                  </a:cubicBezTo>
                  <a:lnTo>
                    <a:pt x="f146" y="f147"/>
                  </a:lnTo>
                  <a:lnTo>
                    <a:pt x="f148" y="f149"/>
                  </a:lnTo>
                  <a:cubicBezTo>
                    <a:pt x="f150" y="f151"/>
                    <a:pt x="f152" y="f153"/>
                    <a:pt x="f154" y="f155"/>
                  </a:cubicBezTo>
                  <a:cubicBezTo>
                    <a:pt x="f156" y="f157"/>
                    <a:pt x="f158" y="f159"/>
                    <a:pt x="f160" y="f16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3" name="Freeform: Shape 39">
              <a:extLst>
                <a:ext uri="{FF2B5EF4-FFF2-40B4-BE49-F238E27FC236}">
                  <a16:creationId xmlns:a16="http://schemas.microsoft.com/office/drawing/2014/main" id="{79626087-4CCC-4236-96DF-9D8109FE4072}"/>
                </a:ext>
              </a:extLst>
            </p:cNvPr>
            <p:cNvSpPr/>
            <p:nvPr/>
          </p:nvSpPr>
          <p:spPr>
            <a:xfrm rot="10799991">
              <a:off x="9085624" y="4429244"/>
              <a:ext cx="3115049" cy="2433876"/>
            </a:xfrm>
            <a:custGeom>
              <a:avLst/>
              <a:gdLst>
                <a:gd name="f0" fmla="val 10800000"/>
                <a:gd name="f1" fmla="val 5400000"/>
                <a:gd name="f2" fmla="val 180"/>
                <a:gd name="f3" fmla="val w"/>
                <a:gd name="f4" fmla="val h"/>
                <a:gd name="f5" fmla="val 0"/>
                <a:gd name="f6" fmla="val 2493062"/>
                <a:gd name="f7" fmla="val 1947896"/>
                <a:gd name="f8" fmla="val 1896911"/>
                <a:gd name="f9" fmla="val 2435315"/>
                <a:gd name="f10" fmla="val 178165"/>
                <a:gd name="f11" fmla="val 2088122"/>
                <a:gd name="f12" fmla="val 1071812"/>
                <a:gd name="f13" fmla="val 1129732"/>
                <a:gd name="f14" fmla="val 1758033"/>
                <a:gd name="f15" fmla="val 93066"/>
                <a:gd name="f16" fmla="val 1935859"/>
                <a:gd name="f17" fmla="val 1404756"/>
                <a:gd name="f18" fmla="val 17392"/>
                <a:gd name="f19" fmla="val 1402364"/>
                <a:gd name="f20" fmla="val 167719"/>
                <a:gd name="f21" fmla="val 1375030"/>
                <a:gd name="f22" fmla="val 318070"/>
                <a:gd name="f23" fmla="val 1334398"/>
                <a:gd name="f24" fmla="val 464249"/>
                <a:gd name="f25" fmla="val 1281208"/>
                <a:gd name="f26" fmla="val 753480"/>
                <a:gd name="f27" fmla="val 1176081"/>
                <a:gd name="f28" fmla="val 1028869"/>
                <a:gd name="f29" fmla="val 1021346"/>
                <a:gd name="f30" fmla="val 1260556"/>
                <a:gd name="f31" fmla="val 833835"/>
                <a:gd name="f32" fmla="val 1491960"/>
                <a:gd name="f33" fmla="val 646594"/>
                <a:gd name="f34" fmla="val 1681177"/>
                <a:gd name="f35" fmla="val 425056"/>
                <a:gd name="f36" fmla="val 1807924"/>
                <a:gd name="f37" fmla="val 193222"/>
                <a:gd name="f38" fmla="val 1832328"/>
                <a:gd name="f39" fmla="val 148578"/>
                <a:gd name="f40" fmla="val 1854477"/>
                <a:gd name="f41" fmla="val 103599"/>
                <a:gd name="f42" fmla="val 1874357"/>
                <a:gd name="f43" fmla="val 58333"/>
                <a:gd name="f44" fmla="+- 0 0 -90"/>
                <a:gd name="f45" fmla="*/ f3 1 2493062"/>
                <a:gd name="f46" fmla="*/ f4 1 1947896"/>
                <a:gd name="f47" fmla="val f5"/>
                <a:gd name="f48" fmla="val f6"/>
                <a:gd name="f49" fmla="val f7"/>
                <a:gd name="f50" fmla="*/ f44 f0 1"/>
                <a:gd name="f51" fmla="+- f49 0 f47"/>
                <a:gd name="f52" fmla="+- f48 0 f47"/>
                <a:gd name="f53" fmla="*/ f50 1 f2"/>
                <a:gd name="f54" fmla="*/ f52 1 2493062"/>
                <a:gd name="f55" fmla="*/ f51 1 1947896"/>
                <a:gd name="f56" fmla="*/ 1896911 f52 1"/>
                <a:gd name="f57" fmla="*/ 0 f51 1"/>
                <a:gd name="f58" fmla="*/ 2493062 f52 1"/>
                <a:gd name="f59" fmla="*/ 2435315 f52 1"/>
                <a:gd name="f60" fmla="*/ 178165 f51 1"/>
                <a:gd name="f61" fmla="*/ 93066 f52 1"/>
                <a:gd name="f62" fmla="*/ 1935859 f51 1"/>
                <a:gd name="f63" fmla="*/ 0 f52 1"/>
                <a:gd name="f64" fmla="*/ 1947896 f51 1"/>
                <a:gd name="f65" fmla="*/ 1404756 f51 1"/>
                <a:gd name="f66" fmla="*/ 17392 f52 1"/>
                <a:gd name="f67" fmla="*/ 1402364 f51 1"/>
                <a:gd name="f68" fmla="*/ 464249 f52 1"/>
                <a:gd name="f69" fmla="*/ 1281208 f51 1"/>
                <a:gd name="f70" fmla="*/ 1260556 f52 1"/>
                <a:gd name="f71" fmla="*/ 833835 f51 1"/>
                <a:gd name="f72" fmla="*/ 1807924 f52 1"/>
                <a:gd name="f73" fmla="*/ 193222 f51 1"/>
                <a:gd name="f74" fmla="*/ 1874357 f52 1"/>
                <a:gd name="f75" fmla="*/ 58333 f51 1"/>
                <a:gd name="f76" fmla="+- f53 0 f1"/>
                <a:gd name="f77" fmla="*/ f56 1 2493062"/>
                <a:gd name="f78" fmla="*/ f57 1 1947896"/>
                <a:gd name="f79" fmla="*/ f58 1 2493062"/>
                <a:gd name="f80" fmla="*/ f59 1 2493062"/>
                <a:gd name="f81" fmla="*/ f60 1 1947896"/>
                <a:gd name="f82" fmla="*/ f61 1 2493062"/>
                <a:gd name="f83" fmla="*/ f62 1 1947896"/>
                <a:gd name="f84" fmla="*/ f63 1 2493062"/>
                <a:gd name="f85" fmla="*/ f64 1 1947896"/>
                <a:gd name="f86" fmla="*/ f65 1 1947896"/>
                <a:gd name="f87" fmla="*/ f66 1 2493062"/>
                <a:gd name="f88" fmla="*/ f67 1 1947896"/>
                <a:gd name="f89" fmla="*/ f68 1 2493062"/>
                <a:gd name="f90" fmla="*/ f69 1 1947896"/>
                <a:gd name="f91" fmla="*/ f70 1 2493062"/>
                <a:gd name="f92" fmla="*/ f71 1 1947896"/>
                <a:gd name="f93" fmla="*/ f72 1 2493062"/>
                <a:gd name="f94" fmla="*/ f73 1 1947896"/>
                <a:gd name="f95" fmla="*/ f74 1 2493062"/>
                <a:gd name="f96" fmla="*/ f75 1 1947896"/>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3062" h="1947896">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4" name="Freeform: Shape 40">
              <a:extLst>
                <a:ext uri="{FF2B5EF4-FFF2-40B4-BE49-F238E27FC236}">
                  <a16:creationId xmlns:a16="http://schemas.microsoft.com/office/drawing/2014/main" id="{CB732FAB-1901-4679-A17F-661707EEC4F6}"/>
                </a:ext>
              </a:extLst>
            </p:cNvPr>
            <p:cNvSpPr/>
            <p:nvPr/>
          </p:nvSpPr>
          <p:spPr>
            <a:xfrm rot="10799991">
              <a:off x="9075594" y="4393061"/>
              <a:ext cx="3125080" cy="2464865"/>
            </a:xfrm>
            <a:custGeom>
              <a:avLst/>
              <a:gdLst>
                <a:gd name="f0" fmla="val 10800000"/>
                <a:gd name="f1" fmla="val 5400000"/>
                <a:gd name="f2" fmla="val 180"/>
                <a:gd name="f3" fmla="val w"/>
                <a:gd name="f4" fmla="val h"/>
                <a:gd name="f5" fmla="val 0"/>
                <a:gd name="f6" fmla="val 2501089"/>
                <a:gd name="f7" fmla="val 1972702"/>
                <a:gd name="f8" fmla="val 2318728"/>
                <a:gd name="f9" fmla="val 2453909"/>
                <a:gd name="f10" fmla="val 167837"/>
                <a:gd name="f11" fmla="val 2427555"/>
                <a:gd name="f12" fmla="val 244153"/>
                <a:gd name="f13" fmla="val 2396627"/>
                <a:gd name="f14" fmla="val 319103"/>
                <a:gd name="f15" fmla="val 2361125"/>
                <a:gd name="f16" fmla="val 392084"/>
                <a:gd name="f17" fmla="val 2218453"/>
                <a:gd name="f18" fmla="val 684005"/>
                <a:gd name="f19" fmla="val 2011698"/>
                <a:gd name="f20" fmla="val 945211"/>
                <a:gd name="f21" fmla="val 1768255"/>
                <a:gd name="f22" fmla="val 1167644"/>
                <a:gd name="f23" fmla="val 1646250"/>
                <a:gd name="f24" fmla="val 1278860"/>
                <a:gd name="f25" fmla="val 1514385"/>
                <a:gd name="f26" fmla="val 1380316"/>
                <a:gd name="f27" fmla="val 1375125"/>
                <a:gd name="f28" fmla="val 1471474"/>
                <a:gd name="f29" fmla="val 1235677"/>
                <a:gd name="f30" fmla="val 1562542"/>
                <a:gd name="f31" fmla="val 1088928"/>
                <a:gd name="f32" fmla="val 1643672"/>
                <a:gd name="f33" fmla="val 935735"/>
                <a:gd name="f34" fmla="val 1712713"/>
                <a:gd name="f35" fmla="val 705659"/>
                <a:gd name="f36" fmla="val 1815533"/>
                <a:gd name="f37" fmla="val 462359"/>
                <a:gd name="f38" fmla="val 1892212"/>
                <a:gd name="f39" fmla="val 212353"/>
                <a:gd name="f40" fmla="val 1940294"/>
                <a:gd name="f41" fmla="val 1732181"/>
                <a:gd name="f42" fmla="val 161195"/>
                <a:gd name="f43" fmla="val 1706590"/>
                <a:gd name="f44" fmla="val 237638"/>
                <a:gd name="f45" fmla="val 1691378"/>
                <a:gd name="f46" fmla="val 313477"/>
                <a:gd name="f47" fmla="val 1673222"/>
                <a:gd name="f48" fmla="val 388463"/>
                <a:gd name="f49" fmla="val 1652268"/>
                <a:gd name="f50" fmla="val 538529"/>
                <a:gd name="f51" fmla="val 1610539"/>
                <a:gd name="f52" fmla="val 684898"/>
                <a:gd name="f53" fmla="val 1556543"/>
                <a:gd name="f54" fmla="val 826716"/>
                <a:gd name="f55" fmla="val 1493950"/>
                <a:gd name="f56" fmla="val 1111207"/>
                <a:gd name="f57" fmla="val 1370107"/>
                <a:gd name="f58" fmla="val 1376832"/>
                <a:gd name="f59" fmla="val 1205881"/>
                <a:gd name="f60" fmla="val 1609847"/>
                <a:gd name="f61" fmla="val 1007535"/>
                <a:gd name="f62" fmla="val 1725975"/>
                <a:gd name="f63" fmla="val 908049"/>
                <a:gd name="f64" fmla="val 1833571"/>
                <a:gd name="f65" fmla="val 799519"/>
                <a:gd name="f66" fmla="val 1929982"/>
                <a:gd name="f67" fmla="val 682930"/>
                <a:gd name="f68" fmla="val 2026581"/>
                <a:gd name="f69" fmla="val 566520"/>
                <a:gd name="f70" fmla="val 2111806"/>
                <a:gd name="f71" fmla="val 441692"/>
                <a:gd name="f72" fmla="val 2183093"/>
                <a:gd name="f73" fmla="val 310149"/>
                <a:gd name="f74" fmla="val 2218738"/>
                <a:gd name="f75" fmla="val 244422"/>
                <a:gd name="f76" fmla="val 2251396"/>
                <a:gd name="f77" fmla="val 177150"/>
                <a:gd name="f78" fmla="val 2280286"/>
                <a:gd name="f79" fmla="val 108435"/>
                <a:gd name="f80" fmla="+- 0 0 -90"/>
                <a:gd name="f81" fmla="*/ f3 1 2501089"/>
                <a:gd name="f82" fmla="*/ f4 1 1972702"/>
                <a:gd name="f83" fmla="val f5"/>
                <a:gd name="f84" fmla="val f6"/>
                <a:gd name="f85" fmla="val f7"/>
                <a:gd name="f86" fmla="*/ f80 f0 1"/>
                <a:gd name="f87" fmla="+- f85 0 f83"/>
                <a:gd name="f88" fmla="+- f84 0 f83"/>
                <a:gd name="f89" fmla="*/ f86 1 f2"/>
                <a:gd name="f90" fmla="*/ f88 1 2501089"/>
                <a:gd name="f91" fmla="*/ f87 1 1972702"/>
                <a:gd name="f92" fmla="*/ 2318728 f88 1"/>
                <a:gd name="f93" fmla="*/ 0 f87 1"/>
                <a:gd name="f94" fmla="*/ 2501089 f88 1"/>
                <a:gd name="f95" fmla="*/ 2453909 f88 1"/>
                <a:gd name="f96" fmla="*/ 167837 f87 1"/>
                <a:gd name="f97" fmla="*/ 2361125 f88 1"/>
                <a:gd name="f98" fmla="*/ 392084 f87 1"/>
                <a:gd name="f99" fmla="*/ 1768255 f88 1"/>
                <a:gd name="f100" fmla="*/ 1167644 f87 1"/>
                <a:gd name="f101" fmla="*/ 1375125 f88 1"/>
                <a:gd name="f102" fmla="*/ 1471474 f87 1"/>
                <a:gd name="f103" fmla="*/ 935735 f88 1"/>
                <a:gd name="f104" fmla="*/ 1712713 f87 1"/>
                <a:gd name="f105" fmla="*/ 212353 f88 1"/>
                <a:gd name="f106" fmla="*/ 1940294 f87 1"/>
                <a:gd name="f107" fmla="*/ 0 f88 1"/>
                <a:gd name="f108" fmla="*/ 1972702 f87 1"/>
                <a:gd name="f109" fmla="*/ 1732181 f87 1"/>
                <a:gd name="f110" fmla="*/ 161195 f88 1"/>
                <a:gd name="f111" fmla="*/ 1706590 f87 1"/>
                <a:gd name="f112" fmla="*/ 388463 f88 1"/>
                <a:gd name="f113" fmla="*/ 1652268 f87 1"/>
                <a:gd name="f114" fmla="*/ 826716 f88 1"/>
                <a:gd name="f115" fmla="*/ 1493950 f87 1"/>
                <a:gd name="f116" fmla="*/ 1609847 f88 1"/>
                <a:gd name="f117" fmla="*/ 1007535 f87 1"/>
                <a:gd name="f118" fmla="*/ 1929982 f88 1"/>
                <a:gd name="f119" fmla="*/ 682930 f87 1"/>
                <a:gd name="f120" fmla="*/ 2183093 f88 1"/>
                <a:gd name="f121" fmla="*/ 310149 f87 1"/>
                <a:gd name="f122" fmla="*/ 2280286 f88 1"/>
                <a:gd name="f123" fmla="*/ 108435 f87 1"/>
                <a:gd name="f124" fmla="+- f89 0 f1"/>
                <a:gd name="f125" fmla="*/ f92 1 2501089"/>
                <a:gd name="f126" fmla="*/ f93 1 1972702"/>
                <a:gd name="f127" fmla="*/ f94 1 2501089"/>
                <a:gd name="f128" fmla="*/ f95 1 2501089"/>
                <a:gd name="f129" fmla="*/ f96 1 1972702"/>
                <a:gd name="f130" fmla="*/ f97 1 2501089"/>
                <a:gd name="f131" fmla="*/ f98 1 1972702"/>
                <a:gd name="f132" fmla="*/ f99 1 2501089"/>
                <a:gd name="f133" fmla="*/ f100 1 1972702"/>
                <a:gd name="f134" fmla="*/ f101 1 2501089"/>
                <a:gd name="f135" fmla="*/ f102 1 1972702"/>
                <a:gd name="f136" fmla="*/ f103 1 2501089"/>
                <a:gd name="f137" fmla="*/ f104 1 1972702"/>
                <a:gd name="f138" fmla="*/ f105 1 2501089"/>
                <a:gd name="f139" fmla="*/ f106 1 1972702"/>
                <a:gd name="f140" fmla="*/ f107 1 2501089"/>
                <a:gd name="f141" fmla="*/ f108 1 1972702"/>
                <a:gd name="f142" fmla="*/ f109 1 1972702"/>
                <a:gd name="f143" fmla="*/ f110 1 2501089"/>
                <a:gd name="f144" fmla="*/ f111 1 1972702"/>
                <a:gd name="f145" fmla="*/ f112 1 2501089"/>
                <a:gd name="f146" fmla="*/ f113 1 1972702"/>
                <a:gd name="f147" fmla="*/ f114 1 2501089"/>
                <a:gd name="f148" fmla="*/ f115 1 1972702"/>
                <a:gd name="f149" fmla="*/ f116 1 2501089"/>
                <a:gd name="f150" fmla="*/ f117 1 1972702"/>
                <a:gd name="f151" fmla="*/ f118 1 2501089"/>
                <a:gd name="f152" fmla="*/ f119 1 1972702"/>
                <a:gd name="f153" fmla="*/ f120 1 2501089"/>
                <a:gd name="f154" fmla="*/ f121 1 1972702"/>
                <a:gd name="f155" fmla="*/ f122 1 2501089"/>
                <a:gd name="f156" fmla="*/ f123 1 1972702"/>
                <a:gd name="f157" fmla="*/ f83 1 f90"/>
                <a:gd name="f158" fmla="*/ f84 1 f90"/>
                <a:gd name="f159" fmla="*/ f83 1 f91"/>
                <a:gd name="f160" fmla="*/ f85 1 f91"/>
                <a:gd name="f161" fmla="*/ f125 1 f90"/>
                <a:gd name="f162" fmla="*/ f126 1 f91"/>
                <a:gd name="f163" fmla="*/ f127 1 f90"/>
                <a:gd name="f164" fmla="*/ f128 1 f90"/>
                <a:gd name="f165" fmla="*/ f129 1 f91"/>
                <a:gd name="f166" fmla="*/ f130 1 f90"/>
                <a:gd name="f167" fmla="*/ f131 1 f91"/>
                <a:gd name="f168" fmla="*/ f132 1 f90"/>
                <a:gd name="f169" fmla="*/ f133 1 f91"/>
                <a:gd name="f170" fmla="*/ f134 1 f90"/>
                <a:gd name="f171" fmla="*/ f135 1 f91"/>
                <a:gd name="f172" fmla="*/ f136 1 f90"/>
                <a:gd name="f173" fmla="*/ f137 1 f91"/>
                <a:gd name="f174" fmla="*/ f138 1 f90"/>
                <a:gd name="f175" fmla="*/ f139 1 f91"/>
                <a:gd name="f176" fmla="*/ f140 1 f90"/>
                <a:gd name="f177" fmla="*/ f141 1 f91"/>
                <a:gd name="f178" fmla="*/ f142 1 f91"/>
                <a:gd name="f179" fmla="*/ f143 1 f90"/>
                <a:gd name="f180" fmla="*/ f144 1 f91"/>
                <a:gd name="f181" fmla="*/ f145 1 f90"/>
                <a:gd name="f182" fmla="*/ f146 1 f91"/>
                <a:gd name="f183" fmla="*/ f147 1 f90"/>
                <a:gd name="f184" fmla="*/ f148 1 f91"/>
                <a:gd name="f185" fmla="*/ f149 1 f90"/>
                <a:gd name="f186" fmla="*/ f150 1 f91"/>
                <a:gd name="f187" fmla="*/ f151 1 f90"/>
                <a:gd name="f188" fmla="*/ f152 1 f91"/>
                <a:gd name="f189" fmla="*/ f153 1 f90"/>
                <a:gd name="f190" fmla="*/ f154 1 f91"/>
                <a:gd name="f191" fmla="*/ f155 1 f90"/>
                <a:gd name="f192" fmla="*/ f156 1 f91"/>
                <a:gd name="f193" fmla="*/ f157 f81 1"/>
                <a:gd name="f194" fmla="*/ f158 f81 1"/>
                <a:gd name="f195" fmla="*/ f160 f82 1"/>
                <a:gd name="f196" fmla="*/ f159 f82 1"/>
                <a:gd name="f197" fmla="*/ f161 f81 1"/>
                <a:gd name="f198" fmla="*/ f162 f82 1"/>
                <a:gd name="f199" fmla="*/ f163 f81 1"/>
                <a:gd name="f200" fmla="*/ f164 f81 1"/>
                <a:gd name="f201" fmla="*/ f165 f82 1"/>
                <a:gd name="f202" fmla="*/ f166 f81 1"/>
                <a:gd name="f203" fmla="*/ f167 f82 1"/>
                <a:gd name="f204" fmla="*/ f168 f81 1"/>
                <a:gd name="f205" fmla="*/ f169 f82 1"/>
                <a:gd name="f206" fmla="*/ f170 f81 1"/>
                <a:gd name="f207" fmla="*/ f171 f82 1"/>
                <a:gd name="f208" fmla="*/ f172 f81 1"/>
                <a:gd name="f209" fmla="*/ f173 f82 1"/>
                <a:gd name="f210" fmla="*/ f174 f81 1"/>
                <a:gd name="f211" fmla="*/ f175 f82 1"/>
                <a:gd name="f212" fmla="*/ f176 f81 1"/>
                <a:gd name="f213" fmla="*/ f177 f82 1"/>
                <a:gd name="f214" fmla="*/ f178 f82 1"/>
                <a:gd name="f215" fmla="*/ f179 f81 1"/>
                <a:gd name="f216" fmla="*/ f180 f82 1"/>
                <a:gd name="f217" fmla="*/ f181 f81 1"/>
                <a:gd name="f218" fmla="*/ f182 f82 1"/>
                <a:gd name="f219" fmla="*/ f183 f81 1"/>
                <a:gd name="f220" fmla="*/ f184 f82 1"/>
                <a:gd name="f221" fmla="*/ f185 f81 1"/>
                <a:gd name="f222" fmla="*/ f186 f82 1"/>
                <a:gd name="f223" fmla="*/ f187 f81 1"/>
                <a:gd name="f224" fmla="*/ f188 f82 1"/>
                <a:gd name="f225" fmla="*/ f189 f81 1"/>
                <a:gd name="f226" fmla="*/ f190 f82 1"/>
                <a:gd name="f227" fmla="*/ f191 f81 1"/>
                <a:gd name="f228" fmla="*/ f192 f82 1"/>
              </a:gdLst>
              <a:ahLst/>
              <a:cxnLst>
                <a:cxn ang="3cd4">
                  <a:pos x="hc" y="t"/>
                </a:cxn>
                <a:cxn ang="0">
                  <a:pos x="r" y="vc"/>
                </a:cxn>
                <a:cxn ang="cd4">
                  <a:pos x="hc" y="b"/>
                </a:cxn>
                <a:cxn ang="cd2">
                  <a:pos x="l" y="vc"/>
                </a:cxn>
                <a:cxn ang="f124">
                  <a:pos x="f197" y="f198"/>
                </a:cxn>
                <a:cxn ang="f124">
                  <a:pos x="f199" y="f198"/>
                </a:cxn>
                <a:cxn ang="f124">
                  <a:pos x="f200" y="f201"/>
                </a:cxn>
                <a:cxn ang="f124">
                  <a:pos x="f202" y="f203"/>
                </a:cxn>
                <a:cxn ang="f124">
                  <a:pos x="f204" y="f205"/>
                </a:cxn>
                <a:cxn ang="f124">
                  <a:pos x="f206" y="f207"/>
                </a:cxn>
                <a:cxn ang="f124">
                  <a:pos x="f208" y="f209"/>
                </a:cxn>
                <a:cxn ang="f124">
                  <a:pos x="f210" y="f211"/>
                </a:cxn>
                <a:cxn ang="f124">
                  <a:pos x="f212" y="f213"/>
                </a:cxn>
                <a:cxn ang="f124">
                  <a:pos x="f212" y="f214"/>
                </a:cxn>
                <a:cxn ang="f124">
                  <a:pos x="f215" y="f216"/>
                </a:cxn>
                <a:cxn ang="f124">
                  <a:pos x="f217" y="f218"/>
                </a:cxn>
                <a:cxn ang="f124">
                  <a:pos x="f219" y="f220"/>
                </a:cxn>
                <a:cxn ang="f124">
                  <a:pos x="f221" y="f222"/>
                </a:cxn>
                <a:cxn ang="f124">
                  <a:pos x="f223" y="f224"/>
                </a:cxn>
                <a:cxn ang="f124">
                  <a:pos x="f225" y="f226"/>
                </a:cxn>
                <a:cxn ang="f124">
                  <a:pos x="f227" y="f228"/>
                </a:cxn>
              </a:cxnLst>
              <a:rect l="f193" t="f196" r="f194" b="f195"/>
              <a:pathLst>
                <a:path w="2501089" h="1972702">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lnTo>
                    <a:pt x="f5" y="f7"/>
                  </a:lnTo>
                  <a:lnTo>
                    <a:pt x="f5" y="f41"/>
                  </a:lnTo>
                  <a:lnTo>
                    <a:pt x="f42" y="f43"/>
                  </a:lnTo>
                  <a:cubicBezTo>
                    <a:pt x="f44" y="f45"/>
                    <a:pt x="f46" y="f47"/>
                    <a:pt x="f48" y="f49"/>
                  </a:cubicBezTo>
                  <a:cubicBezTo>
                    <a:pt x="f50" y="f51"/>
                    <a:pt x="f52" y="f53"/>
                    <a:pt x="f54" y="f55"/>
                  </a:cubicBezTo>
                  <a:cubicBezTo>
                    <a:pt x="f56" y="f57"/>
                    <a:pt x="f58" y="f59"/>
                    <a:pt x="f60" y="f61"/>
                  </a:cubicBezTo>
                  <a:cubicBezTo>
                    <a:pt x="f62" y="f63"/>
                    <a:pt x="f64" y="f65"/>
                    <a:pt x="f66" y="f67"/>
                  </a:cubicBezTo>
                  <a:cubicBezTo>
                    <a:pt x="f68" y="f69"/>
                    <a:pt x="f70" y="f71"/>
                    <a:pt x="f72" y="f73"/>
                  </a:cubicBezTo>
                  <a:cubicBezTo>
                    <a:pt x="f74" y="f75"/>
                    <a:pt x="f76" y="f77"/>
                    <a:pt x="f78" y="f79"/>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FFFFFF"/>
                </a:solidFill>
                <a:uFillTx/>
                <a:latin typeface="Calibri"/>
              </a:endParaRPr>
            </a:p>
          </p:txBody>
        </p:sp>
        <p:sp>
          <p:nvSpPr>
            <p:cNvPr id="15" name="Freeform: Shape 41">
              <a:extLst>
                <a:ext uri="{FF2B5EF4-FFF2-40B4-BE49-F238E27FC236}">
                  <a16:creationId xmlns:a16="http://schemas.microsoft.com/office/drawing/2014/main" id="{F280B1C1-FD54-4DD9-8829-E294B5C2BFDA}"/>
                </a:ext>
              </a:extLst>
            </p:cNvPr>
            <p:cNvSpPr/>
            <p:nvPr/>
          </p:nvSpPr>
          <p:spPr>
            <a:xfrm rot="10799991">
              <a:off x="9087297" y="4429335"/>
              <a:ext cx="3112608" cy="2428582"/>
            </a:xfrm>
            <a:custGeom>
              <a:avLst/>
              <a:gdLst>
                <a:gd name="f0" fmla="val 10800000"/>
                <a:gd name="f1" fmla="val 5400000"/>
                <a:gd name="f2" fmla="val 180"/>
                <a:gd name="f3" fmla="val w"/>
                <a:gd name="f4" fmla="val h"/>
                <a:gd name="f5" fmla="val 0"/>
                <a:gd name="f6" fmla="val 2491105"/>
                <a:gd name="f7" fmla="val 1943661"/>
                <a:gd name="f8" fmla="val 1995408"/>
                <a:gd name="f9" fmla="val 2434705"/>
                <a:gd name="f10" fmla="val 174009"/>
                <a:gd name="f11" fmla="val 2087512"/>
                <a:gd name="f12" fmla="val 1067655"/>
                <a:gd name="f13" fmla="val 1129122"/>
                <a:gd name="f14" fmla="val 1753877"/>
                <a:gd name="f15" fmla="val 92457"/>
                <a:gd name="f16" fmla="val 1931703"/>
                <a:gd name="f17" fmla="val 1491489"/>
                <a:gd name="f18" fmla="val 34107"/>
                <a:gd name="f19" fmla="val 1486836"/>
                <a:gd name="f20" fmla="val 189055"/>
                <a:gd name="f21" fmla="val 1458696"/>
                <a:gd name="f22" fmla="val 343908"/>
                <a:gd name="f23" fmla="val 1416565"/>
                <a:gd name="f24" fmla="val 497577"/>
                <a:gd name="f25" fmla="val 1360598"/>
                <a:gd name="f26" fmla="val 796856"/>
                <a:gd name="f27" fmla="val 1251889"/>
                <a:gd name="f28" fmla="val 1081725"/>
                <a:gd name="f29" fmla="val 1091781"/>
                <a:gd name="f30" fmla="val 1321566"/>
                <a:gd name="f31" fmla="val 897645"/>
                <a:gd name="f32" fmla="val 1565577"/>
                <a:gd name="f33" fmla="val 700195"/>
                <a:gd name="f34" fmla="val 1757355"/>
                <a:gd name="f35" fmla="val 475523"/>
                <a:gd name="f36" fmla="val 1891495"/>
                <a:gd name="f37" fmla="val 230078"/>
                <a:gd name="f38" fmla="val 1917197"/>
                <a:gd name="f39" fmla="val 183033"/>
                <a:gd name="f40" fmla="val 1940526"/>
                <a:gd name="f41" fmla="val 135619"/>
                <a:gd name="f42" fmla="val 1961469"/>
                <a:gd name="f43" fmla="val 87885"/>
                <a:gd name="f44" fmla="+- 0 0 -90"/>
                <a:gd name="f45" fmla="*/ f3 1 2491105"/>
                <a:gd name="f46" fmla="*/ f4 1 1943661"/>
                <a:gd name="f47" fmla="val f5"/>
                <a:gd name="f48" fmla="val f6"/>
                <a:gd name="f49" fmla="val f7"/>
                <a:gd name="f50" fmla="*/ f44 f0 1"/>
                <a:gd name="f51" fmla="+- f49 0 f47"/>
                <a:gd name="f52" fmla="+- f48 0 f47"/>
                <a:gd name="f53" fmla="*/ f50 1 f2"/>
                <a:gd name="f54" fmla="*/ f52 1 2491105"/>
                <a:gd name="f55" fmla="*/ f51 1 1943661"/>
                <a:gd name="f56" fmla="*/ 1995408 f52 1"/>
                <a:gd name="f57" fmla="*/ 0 f51 1"/>
                <a:gd name="f58" fmla="*/ 2491105 f52 1"/>
                <a:gd name="f59" fmla="*/ 2434705 f52 1"/>
                <a:gd name="f60" fmla="*/ 174009 f51 1"/>
                <a:gd name="f61" fmla="*/ 92457 f52 1"/>
                <a:gd name="f62" fmla="*/ 1931703 f51 1"/>
                <a:gd name="f63" fmla="*/ 0 f52 1"/>
                <a:gd name="f64" fmla="*/ 1943661 f51 1"/>
                <a:gd name="f65" fmla="*/ 1491489 f51 1"/>
                <a:gd name="f66" fmla="*/ 34107 f52 1"/>
                <a:gd name="f67" fmla="*/ 1486836 f51 1"/>
                <a:gd name="f68" fmla="*/ 497577 f52 1"/>
                <a:gd name="f69" fmla="*/ 1360598 f51 1"/>
                <a:gd name="f70" fmla="*/ 1321566 f52 1"/>
                <a:gd name="f71" fmla="*/ 897645 f51 1"/>
                <a:gd name="f72" fmla="*/ 1891495 f52 1"/>
                <a:gd name="f73" fmla="*/ 230078 f51 1"/>
                <a:gd name="f74" fmla="*/ 1961469 f52 1"/>
                <a:gd name="f75" fmla="*/ 87885 f51 1"/>
                <a:gd name="f76" fmla="+- f53 0 f1"/>
                <a:gd name="f77" fmla="*/ f56 1 2491105"/>
                <a:gd name="f78" fmla="*/ f57 1 1943661"/>
                <a:gd name="f79" fmla="*/ f58 1 2491105"/>
                <a:gd name="f80" fmla="*/ f59 1 2491105"/>
                <a:gd name="f81" fmla="*/ f60 1 1943661"/>
                <a:gd name="f82" fmla="*/ f61 1 2491105"/>
                <a:gd name="f83" fmla="*/ f62 1 1943661"/>
                <a:gd name="f84" fmla="*/ f63 1 2491105"/>
                <a:gd name="f85" fmla="*/ f64 1 1943661"/>
                <a:gd name="f86" fmla="*/ f65 1 1943661"/>
                <a:gd name="f87" fmla="*/ f66 1 2491105"/>
                <a:gd name="f88" fmla="*/ f67 1 1943661"/>
                <a:gd name="f89" fmla="*/ f68 1 2491105"/>
                <a:gd name="f90" fmla="*/ f69 1 1943661"/>
                <a:gd name="f91" fmla="*/ f70 1 2491105"/>
                <a:gd name="f92" fmla="*/ f71 1 1943661"/>
                <a:gd name="f93" fmla="*/ f72 1 2491105"/>
                <a:gd name="f94" fmla="*/ f73 1 1943661"/>
                <a:gd name="f95" fmla="*/ f74 1 2491105"/>
                <a:gd name="f96" fmla="*/ f75 1 1943661"/>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1105" h="1943661">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graphicFrame>
        <p:nvGraphicFramePr>
          <p:cNvPr id="17" name="Segnaposto contenuto 16">
            <a:extLst>
              <a:ext uri="{FF2B5EF4-FFF2-40B4-BE49-F238E27FC236}">
                <a16:creationId xmlns:a16="http://schemas.microsoft.com/office/drawing/2014/main" id="{E133762E-A84C-4258-A74A-875AF4088582}"/>
              </a:ext>
            </a:extLst>
          </p:cNvPr>
          <p:cNvGraphicFramePr>
            <a:graphicFrameLocks noGrp="1"/>
          </p:cNvGraphicFramePr>
          <p:nvPr>
            <p:ph idx="1"/>
            <p:extLst>
              <p:ext uri="{D42A27DB-BD31-4B8C-83A1-F6EECF244321}">
                <p14:modId xmlns:p14="http://schemas.microsoft.com/office/powerpoint/2010/main" val="3702503069"/>
              </p:ext>
            </p:extLst>
          </p:nvPr>
        </p:nvGraphicFramePr>
        <p:xfrm>
          <a:off x="1787953" y="2089030"/>
          <a:ext cx="9202602" cy="39211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itolo 1">
            <a:extLst>
              <a:ext uri="{FF2B5EF4-FFF2-40B4-BE49-F238E27FC236}">
                <a16:creationId xmlns:a16="http://schemas.microsoft.com/office/drawing/2014/main" id="{E1C5D9C2-A4BE-4966-A61F-AC45F6D1B34E}"/>
              </a:ext>
            </a:extLst>
          </p:cNvPr>
          <p:cNvSpPr txBox="1"/>
          <p:nvPr/>
        </p:nvSpPr>
        <p:spPr>
          <a:xfrm>
            <a:off x="3346181" y="492582"/>
            <a:ext cx="6065754" cy="1264834"/>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3600" b="1" i="0" u="none" strike="noStrike" kern="1200" cap="none" spc="0" baseline="0" dirty="0">
                <a:solidFill>
                  <a:srgbClr val="44546A"/>
                </a:solidFill>
                <a:uFillTx/>
                <a:latin typeface="Calibri Light"/>
              </a:rPr>
              <a:t>TF-IDF</a:t>
            </a:r>
          </a:p>
        </p:txBody>
      </p:sp>
      <p:graphicFrame>
        <p:nvGraphicFramePr>
          <p:cNvPr id="18" name="Object 3">
            <a:extLst>
              <a:ext uri="{FF2B5EF4-FFF2-40B4-BE49-F238E27FC236}">
                <a16:creationId xmlns:a16="http://schemas.microsoft.com/office/drawing/2014/main" id="{D78DFA34-7965-4C65-B7E1-35968048716D}"/>
              </a:ext>
            </a:extLst>
          </p:cNvPr>
          <p:cNvGraphicFramePr>
            <a:graphicFrameLocks noChangeAspect="1"/>
          </p:cNvGraphicFramePr>
          <p:nvPr>
            <p:extLst>
              <p:ext uri="{D42A27DB-BD31-4B8C-83A1-F6EECF244321}">
                <p14:modId xmlns:p14="http://schemas.microsoft.com/office/powerpoint/2010/main" val="2368109721"/>
              </p:ext>
            </p:extLst>
          </p:nvPr>
        </p:nvGraphicFramePr>
        <p:xfrm>
          <a:off x="2796764" y="5734652"/>
          <a:ext cx="6288088" cy="766763"/>
        </p:xfrm>
        <a:graphic>
          <a:graphicData uri="http://schemas.openxmlformats.org/presentationml/2006/ole">
            <mc:AlternateContent xmlns:mc="http://schemas.openxmlformats.org/markup-compatibility/2006">
              <mc:Choice xmlns:v="urn:schemas-microsoft-com:vml" Requires="v">
                <p:oleObj r:id="rId7" imgW="2125800" imgH="240120" progId="">
                  <p:embed/>
                </p:oleObj>
              </mc:Choice>
              <mc:Fallback>
                <p:oleObj r:id="rId7" imgW="2125800" imgH="240120" progId="">
                  <p:embed/>
                  <p:pic>
                    <p:nvPicPr>
                      <p:cNvPr id="18" name="Object 3">
                        <a:extLst>
                          <a:ext uri="{FF2B5EF4-FFF2-40B4-BE49-F238E27FC236}">
                            <a16:creationId xmlns:a16="http://schemas.microsoft.com/office/drawing/2014/main" id="{D78DFA34-7965-4C65-B7E1-3596804871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96764" y="5734652"/>
                        <a:ext cx="6288088" cy="766763"/>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206205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8233" y="-8165"/>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0" y="167594"/>
            <a:ext cx="2682990" cy="649976"/>
          </a:xfrm>
        </p:spPr>
        <p:txBody>
          <a:bodyPr anchorCtr="1">
            <a:normAutofit/>
          </a:bodyPr>
          <a:lstStyle/>
          <a:p>
            <a:pPr lvl="0" algn="ctr"/>
            <a:r>
              <a:rPr lang="en-US" sz="3000" b="1" dirty="0">
                <a:solidFill>
                  <a:srgbClr val="E9F0F7"/>
                </a:solidFill>
              </a:rPr>
              <a:t>3) Results</a:t>
            </a:r>
          </a:p>
        </p:txBody>
      </p:sp>
      <p:sp>
        <p:nvSpPr>
          <p:cNvPr id="16" name="Titolo 1">
            <a:extLst>
              <a:ext uri="{FF2B5EF4-FFF2-40B4-BE49-F238E27FC236}">
                <a16:creationId xmlns:a16="http://schemas.microsoft.com/office/drawing/2014/main" id="{E1C5D9C2-A4BE-4966-A61F-AC45F6D1B34E}"/>
              </a:ext>
            </a:extLst>
          </p:cNvPr>
          <p:cNvSpPr txBox="1"/>
          <p:nvPr/>
        </p:nvSpPr>
        <p:spPr>
          <a:xfrm>
            <a:off x="3346181" y="492582"/>
            <a:ext cx="6065754" cy="1264834"/>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3600" b="1" dirty="0">
                <a:solidFill>
                  <a:srgbClr val="44546A"/>
                </a:solidFill>
                <a:latin typeface="Calibri Light"/>
              </a:rPr>
              <a:t>TF-IDF scores (per author)</a:t>
            </a:r>
            <a:endParaRPr lang="en-US" sz="3600" b="1" i="0" u="none" strike="noStrike" kern="1200" cap="none" spc="0" baseline="0" dirty="0">
              <a:solidFill>
                <a:srgbClr val="44546A"/>
              </a:solidFill>
              <a:uFillTx/>
              <a:latin typeface="Calibri Light"/>
            </a:endParaRPr>
          </a:p>
        </p:txBody>
      </p:sp>
      <p:graphicFrame>
        <p:nvGraphicFramePr>
          <p:cNvPr id="23" name="Diagramma 22">
            <a:extLst>
              <a:ext uri="{FF2B5EF4-FFF2-40B4-BE49-F238E27FC236}">
                <a16:creationId xmlns:a16="http://schemas.microsoft.com/office/drawing/2014/main" id="{3A80DD07-699B-42B3-8349-D9E39A19ED2E}"/>
              </a:ext>
            </a:extLst>
          </p:cNvPr>
          <p:cNvGraphicFramePr/>
          <p:nvPr/>
        </p:nvGraphicFramePr>
        <p:xfrm>
          <a:off x="7503491" y="1688503"/>
          <a:ext cx="6384571" cy="18040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3" name="Tabella 12">
            <a:extLst>
              <a:ext uri="{FF2B5EF4-FFF2-40B4-BE49-F238E27FC236}">
                <a16:creationId xmlns:a16="http://schemas.microsoft.com/office/drawing/2014/main" id="{864AC39C-6904-4D02-B438-0E7B7EB83F6B}"/>
              </a:ext>
            </a:extLst>
          </p:cNvPr>
          <p:cNvGraphicFramePr>
            <a:graphicFrameLocks noGrp="1"/>
          </p:cNvGraphicFramePr>
          <p:nvPr>
            <p:extLst>
              <p:ext uri="{D42A27DB-BD31-4B8C-83A1-F6EECF244321}">
                <p14:modId xmlns:p14="http://schemas.microsoft.com/office/powerpoint/2010/main" val="4232425246"/>
              </p:ext>
            </p:extLst>
          </p:nvPr>
        </p:nvGraphicFramePr>
        <p:xfrm>
          <a:off x="317472" y="2013491"/>
          <a:ext cx="11556749" cy="4788806"/>
        </p:xfrm>
        <a:graphic>
          <a:graphicData uri="http://schemas.openxmlformats.org/drawingml/2006/table">
            <a:tbl>
              <a:tblPr firstRow="1" bandRow="1">
                <a:tableStyleId>{7DF18680-E054-41AD-8BC1-D1AEF772440D}</a:tableStyleId>
              </a:tblPr>
              <a:tblGrid>
                <a:gridCol w="1216845">
                  <a:extLst>
                    <a:ext uri="{9D8B030D-6E8A-4147-A177-3AD203B41FA5}">
                      <a16:colId xmlns:a16="http://schemas.microsoft.com/office/drawing/2014/main" val="1395925100"/>
                    </a:ext>
                  </a:extLst>
                </a:gridCol>
                <a:gridCol w="1360773">
                  <a:extLst>
                    <a:ext uri="{9D8B030D-6E8A-4147-A177-3AD203B41FA5}">
                      <a16:colId xmlns:a16="http://schemas.microsoft.com/office/drawing/2014/main" val="518725781"/>
                    </a:ext>
                  </a:extLst>
                </a:gridCol>
                <a:gridCol w="1295350">
                  <a:extLst>
                    <a:ext uri="{9D8B030D-6E8A-4147-A177-3AD203B41FA5}">
                      <a16:colId xmlns:a16="http://schemas.microsoft.com/office/drawing/2014/main" val="994863025"/>
                    </a:ext>
                  </a:extLst>
                </a:gridCol>
                <a:gridCol w="1504701">
                  <a:extLst>
                    <a:ext uri="{9D8B030D-6E8A-4147-A177-3AD203B41FA5}">
                      <a16:colId xmlns:a16="http://schemas.microsoft.com/office/drawing/2014/main" val="1889120230"/>
                    </a:ext>
                  </a:extLst>
                </a:gridCol>
                <a:gridCol w="1609373">
                  <a:extLst>
                    <a:ext uri="{9D8B030D-6E8A-4147-A177-3AD203B41FA5}">
                      <a16:colId xmlns:a16="http://schemas.microsoft.com/office/drawing/2014/main" val="4135919199"/>
                    </a:ext>
                  </a:extLst>
                </a:gridCol>
                <a:gridCol w="1403296">
                  <a:extLst>
                    <a:ext uri="{9D8B030D-6E8A-4147-A177-3AD203B41FA5}">
                      <a16:colId xmlns:a16="http://schemas.microsoft.com/office/drawing/2014/main" val="2376230644"/>
                    </a:ext>
                  </a:extLst>
                </a:gridCol>
                <a:gridCol w="1517783">
                  <a:extLst>
                    <a:ext uri="{9D8B030D-6E8A-4147-A177-3AD203B41FA5}">
                      <a16:colId xmlns:a16="http://schemas.microsoft.com/office/drawing/2014/main" val="1244490793"/>
                    </a:ext>
                  </a:extLst>
                </a:gridCol>
                <a:gridCol w="1648628">
                  <a:extLst>
                    <a:ext uri="{9D8B030D-6E8A-4147-A177-3AD203B41FA5}">
                      <a16:colId xmlns:a16="http://schemas.microsoft.com/office/drawing/2014/main" val="3454189265"/>
                    </a:ext>
                  </a:extLst>
                </a:gridCol>
              </a:tblGrid>
              <a:tr h="318502">
                <a:tc>
                  <a:txBody>
                    <a:bodyPr/>
                    <a:lstStyle/>
                    <a:p>
                      <a:pPr algn="ctr" fontAlgn="t"/>
                      <a:r>
                        <a:rPr lang="it-IT" sz="1400" b="1" u="none" strike="noStrike" dirty="0">
                          <a:solidFill>
                            <a:srgbClr val="000000"/>
                          </a:solidFill>
                          <a:effectLst/>
                          <a:latin typeface="+mj-lt"/>
                        </a:rPr>
                        <a:t>Plato</a:t>
                      </a:r>
                      <a:endParaRPr lang="it-IT" sz="1400" b="1" i="0" u="none" strike="noStrike" dirty="0">
                        <a:solidFill>
                          <a:srgbClr val="000000"/>
                        </a:solidFill>
                        <a:effectLst/>
                        <a:latin typeface="+mj-lt"/>
                      </a:endParaRPr>
                    </a:p>
                  </a:txBody>
                  <a:tcPr marL="8932" marR="8932" marT="8932" marB="0"/>
                </a:tc>
                <a:tc>
                  <a:txBody>
                    <a:bodyPr/>
                    <a:lstStyle/>
                    <a:p>
                      <a:pPr algn="ctr" fontAlgn="t"/>
                      <a:r>
                        <a:rPr lang="it-IT" sz="1400" b="1" u="none" strike="noStrike">
                          <a:solidFill>
                            <a:srgbClr val="000000"/>
                          </a:solidFill>
                          <a:effectLst/>
                          <a:latin typeface="+mj-lt"/>
                        </a:rPr>
                        <a:t>Aristotle</a:t>
                      </a:r>
                      <a:endParaRPr lang="it-IT" sz="1400" b="1" i="0" u="none" strike="noStrike">
                        <a:solidFill>
                          <a:srgbClr val="000000"/>
                        </a:solidFill>
                        <a:effectLst/>
                        <a:latin typeface="+mj-lt"/>
                      </a:endParaRPr>
                    </a:p>
                  </a:txBody>
                  <a:tcPr marL="8932" marR="8932" marT="8932" marB="0"/>
                </a:tc>
                <a:tc>
                  <a:txBody>
                    <a:bodyPr/>
                    <a:lstStyle/>
                    <a:p>
                      <a:pPr algn="ctr" fontAlgn="t"/>
                      <a:r>
                        <a:rPr lang="it-IT" sz="1400" b="1" u="none" strike="noStrike" dirty="0">
                          <a:solidFill>
                            <a:srgbClr val="000000"/>
                          </a:solidFill>
                          <a:effectLst/>
                          <a:latin typeface="+mj-lt"/>
                        </a:rPr>
                        <a:t>Descartes</a:t>
                      </a:r>
                      <a:endParaRPr lang="it-IT" sz="1400" b="1" i="0" u="none" strike="noStrike" dirty="0">
                        <a:solidFill>
                          <a:srgbClr val="000000"/>
                        </a:solidFill>
                        <a:effectLst/>
                        <a:latin typeface="+mj-lt"/>
                      </a:endParaRPr>
                    </a:p>
                  </a:txBody>
                  <a:tcPr marL="8932" marR="8932" marT="8932" marB="0"/>
                </a:tc>
                <a:tc>
                  <a:txBody>
                    <a:bodyPr/>
                    <a:lstStyle/>
                    <a:p>
                      <a:pPr algn="ctr" fontAlgn="t"/>
                      <a:r>
                        <a:rPr lang="it-IT" sz="1400" b="1" u="none" strike="noStrike">
                          <a:solidFill>
                            <a:srgbClr val="000000"/>
                          </a:solidFill>
                          <a:effectLst/>
                          <a:latin typeface="+mj-lt"/>
                        </a:rPr>
                        <a:t>Hume</a:t>
                      </a:r>
                      <a:endParaRPr lang="it-IT" sz="1400" b="1" i="0" u="none" strike="noStrike">
                        <a:solidFill>
                          <a:srgbClr val="000000"/>
                        </a:solidFill>
                        <a:effectLst/>
                        <a:latin typeface="+mj-lt"/>
                      </a:endParaRPr>
                    </a:p>
                  </a:txBody>
                  <a:tcPr marL="8932" marR="8932" marT="8932" marB="0"/>
                </a:tc>
                <a:tc>
                  <a:txBody>
                    <a:bodyPr/>
                    <a:lstStyle/>
                    <a:p>
                      <a:pPr algn="ctr" fontAlgn="t"/>
                      <a:r>
                        <a:rPr lang="it-IT" sz="1400" b="1" u="none" strike="noStrike">
                          <a:solidFill>
                            <a:srgbClr val="000000"/>
                          </a:solidFill>
                          <a:effectLst/>
                          <a:latin typeface="+mj-lt"/>
                        </a:rPr>
                        <a:t>Kant</a:t>
                      </a:r>
                      <a:endParaRPr lang="it-IT" sz="1400" b="1" i="0" u="none" strike="noStrike">
                        <a:solidFill>
                          <a:srgbClr val="000000"/>
                        </a:solidFill>
                        <a:effectLst/>
                        <a:latin typeface="+mj-lt"/>
                      </a:endParaRPr>
                    </a:p>
                  </a:txBody>
                  <a:tcPr marL="8932" marR="8932" marT="8932" marB="0"/>
                </a:tc>
                <a:tc>
                  <a:txBody>
                    <a:bodyPr/>
                    <a:lstStyle/>
                    <a:p>
                      <a:pPr algn="ctr" fontAlgn="t"/>
                      <a:r>
                        <a:rPr lang="it-IT" sz="1400" b="1" u="none" strike="noStrike">
                          <a:solidFill>
                            <a:srgbClr val="000000"/>
                          </a:solidFill>
                          <a:effectLst/>
                          <a:latin typeface="+mj-lt"/>
                        </a:rPr>
                        <a:t>Sosa</a:t>
                      </a:r>
                      <a:endParaRPr lang="it-IT" sz="1400" b="1" i="0" u="none" strike="noStrike">
                        <a:solidFill>
                          <a:srgbClr val="000000"/>
                        </a:solidFill>
                        <a:effectLst/>
                        <a:latin typeface="+mj-lt"/>
                      </a:endParaRPr>
                    </a:p>
                  </a:txBody>
                  <a:tcPr marL="8932" marR="8932" marT="8932" marB="0"/>
                </a:tc>
                <a:tc>
                  <a:txBody>
                    <a:bodyPr/>
                    <a:lstStyle/>
                    <a:p>
                      <a:pPr algn="ctr" fontAlgn="t"/>
                      <a:r>
                        <a:rPr lang="it-IT" sz="1400" b="1" u="none" strike="noStrike">
                          <a:solidFill>
                            <a:srgbClr val="000000"/>
                          </a:solidFill>
                          <a:effectLst/>
                          <a:latin typeface="+mj-lt"/>
                        </a:rPr>
                        <a:t>Williamson</a:t>
                      </a:r>
                      <a:endParaRPr lang="it-IT" sz="1400" b="1" i="0" u="none" strike="noStrike">
                        <a:solidFill>
                          <a:srgbClr val="000000"/>
                        </a:solidFill>
                        <a:effectLst/>
                        <a:latin typeface="+mj-lt"/>
                      </a:endParaRPr>
                    </a:p>
                  </a:txBody>
                  <a:tcPr marL="8932" marR="8932" marT="8932" marB="0"/>
                </a:tc>
                <a:tc>
                  <a:txBody>
                    <a:bodyPr/>
                    <a:lstStyle/>
                    <a:p>
                      <a:pPr algn="ctr" fontAlgn="t"/>
                      <a:r>
                        <a:rPr lang="it-IT" sz="1400" b="1" u="none" strike="noStrike">
                          <a:solidFill>
                            <a:srgbClr val="000000"/>
                          </a:solidFill>
                          <a:effectLst/>
                          <a:latin typeface="+mj-lt"/>
                        </a:rPr>
                        <a:t>Feldman</a:t>
                      </a:r>
                      <a:endParaRPr lang="it-IT" sz="1400" b="1" i="0" u="none" strike="noStrike">
                        <a:solidFill>
                          <a:srgbClr val="000000"/>
                        </a:solidFill>
                        <a:effectLst/>
                        <a:latin typeface="+mj-lt"/>
                      </a:endParaRPr>
                    </a:p>
                  </a:txBody>
                  <a:tcPr marL="8932" marR="8932" marT="8932" marB="0"/>
                </a:tc>
                <a:extLst>
                  <a:ext uri="{0D108BD9-81ED-4DB2-BD59-A6C34878D82A}">
                    <a16:rowId xmlns:a16="http://schemas.microsoft.com/office/drawing/2014/main" val="1364037671"/>
                  </a:ext>
                </a:extLst>
              </a:tr>
              <a:tr h="434313">
                <a:tc>
                  <a:txBody>
                    <a:bodyPr/>
                    <a:lstStyle/>
                    <a:p>
                      <a:pPr algn="l" fontAlgn="b"/>
                      <a:r>
                        <a:rPr lang="it-IT" sz="1400" b="0" u="none" strike="noStrike">
                          <a:solidFill>
                            <a:srgbClr val="000000"/>
                          </a:solidFill>
                          <a:effectLst/>
                          <a:latin typeface="+mj-lt"/>
                        </a:rPr>
                        <a:t>('boy', 161.593)</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('contraries', 61.924)</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('bloud', 95.155)</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('passions', 685.924)</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('empirical', 1082.871)</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('beliefs', 2552.325)</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('witchcraft', 365.595)</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('evidentialism', 1343.112)</a:t>
                      </a:r>
                      <a:endParaRPr lang="it-IT" sz="1400" b="0" i="0" u="none" strike="noStrike">
                        <a:solidFill>
                          <a:srgbClr val="000000"/>
                        </a:solidFill>
                        <a:effectLst/>
                        <a:latin typeface="+mj-lt"/>
                      </a:endParaRPr>
                    </a:p>
                  </a:txBody>
                  <a:tcPr marL="8932" marR="8932" marT="8932" marB="0" anchor="b"/>
                </a:tc>
                <a:extLst>
                  <a:ext uri="{0D108BD9-81ED-4DB2-BD59-A6C34878D82A}">
                    <a16:rowId xmlns:a16="http://schemas.microsoft.com/office/drawing/2014/main" val="28048471"/>
                  </a:ext>
                </a:extLst>
              </a:tr>
              <a:tr h="464098">
                <a:tc>
                  <a:txBody>
                    <a:bodyPr/>
                    <a:lstStyle/>
                    <a:p>
                      <a:pPr algn="l" fontAlgn="b"/>
                      <a:r>
                        <a:rPr lang="it-IT" sz="1400" b="0" u="none" strike="noStrike">
                          <a:solidFill>
                            <a:srgbClr val="000000"/>
                          </a:solidFill>
                          <a:effectLst/>
                          <a:latin typeface="+mj-lt"/>
                        </a:rPr>
                        <a:t>('friend', 104.004)</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('genus', 57.16)</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dirty="0">
                          <a:solidFill>
                            <a:srgbClr val="000000"/>
                          </a:solidFill>
                          <a:effectLst/>
                          <a:latin typeface="+mj-lt"/>
                        </a:rPr>
                        <a:t>('</a:t>
                      </a:r>
                      <a:r>
                        <a:rPr lang="it-IT" sz="1400" b="0" u="none" strike="noStrike" dirty="0" err="1">
                          <a:solidFill>
                            <a:srgbClr val="000000"/>
                          </a:solidFill>
                          <a:effectLst/>
                          <a:latin typeface="+mj-lt"/>
                        </a:rPr>
                        <a:t>onely</a:t>
                      </a:r>
                      <a:r>
                        <a:rPr lang="it-IT" sz="1400" b="0" u="none" strike="noStrike" dirty="0">
                          <a:solidFill>
                            <a:srgbClr val="000000"/>
                          </a:solidFill>
                          <a:effectLst/>
                          <a:latin typeface="+mj-lt"/>
                        </a:rPr>
                        <a:t>', 92.651)</a:t>
                      </a:r>
                      <a:endParaRPr lang="it-IT" sz="1400" b="0" i="0" u="none" strike="noStrike" dirty="0">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('passion', 585.893)</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('cognition', 1032.061)</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('justiﬁcation', 2318.776)</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('conjunction', 258.606)</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('epistemic', 1269.462)</a:t>
                      </a:r>
                      <a:endParaRPr lang="it-IT" sz="1400" b="0" i="0" u="none" strike="noStrike">
                        <a:solidFill>
                          <a:srgbClr val="000000"/>
                        </a:solidFill>
                        <a:effectLst/>
                        <a:latin typeface="+mj-lt"/>
                      </a:endParaRPr>
                    </a:p>
                  </a:txBody>
                  <a:tcPr marL="8932" marR="8932" marT="8932" marB="0" anchor="b"/>
                </a:tc>
                <a:extLst>
                  <a:ext uri="{0D108BD9-81ED-4DB2-BD59-A6C34878D82A}">
                    <a16:rowId xmlns:a16="http://schemas.microsoft.com/office/drawing/2014/main" val="2763469193"/>
                  </a:ext>
                </a:extLst>
              </a:tr>
              <a:tr h="434313">
                <a:tc>
                  <a:txBody>
                    <a:bodyPr/>
                    <a:lstStyle/>
                    <a:p>
                      <a:pPr algn="l" fontAlgn="b"/>
                      <a:r>
                        <a:rPr lang="it-IT" sz="1400" b="0" u="none" strike="noStrike">
                          <a:solidFill>
                            <a:srgbClr val="000000"/>
                          </a:solidFill>
                          <a:effectLst/>
                          <a:latin typeface="+mj-lt"/>
                        </a:rPr>
                        <a:t>('harmony', 99.788)</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('predicable', 44.071)</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('divers', 76.059)</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('betwixt', 546.901)</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('transcendental', 927.267)</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('epistemic', 2279.961)</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('beliefs', 224.874)</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('akademia', 1257.047)</a:t>
                      </a:r>
                      <a:endParaRPr lang="it-IT" sz="1400" b="0" i="0" u="none" strike="noStrike">
                        <a:solidFill>
                          <a:srgbClr val="000000"/>
                        </a:solidFill>
                        <a:effectLst/>
                        <a:latin typeface="+mj-lt"/>
                      </a:endParaRPr>
                    </a:p>
                  </a:txBody>
                  <a:tcPr marL="8932" marR="8932" marT="8932" marB="0" anchor="b"/>
                </a:tc>
                <a:extLst>
                  <a:ext uri="{0D108BD9-81ED-4DB2-BD59-A6C34878D82A}">
                    <a16:rowId xmlns:a16="http://schemas.microsoft.com/office/drawing/2014/main" val="187996641"/>
                  </a:ext>
                </a:extLst>
              </a:tr>
              <a:tr h="434313">
                <a:tc>
                  <a:txBody>
                    <a:bodyPr/>
                    <a:lstStyle/>
                    <a:p>
                      <a:pPr algn="l" fontAlgn="b"/>
                      <a:r>
                        <a:rPr lang="it-IT" sz="1400" b="0" u="none" strike="noStrike">
                          <a:solidFill>
                            <a:srgbClr val="000000"/>
                          </a:solidFill>
                          <a:effectLst/>
                          <a:latin typeface="+mj-lt"/>
                        </a:rPr>
                        <a:t>('wisdom', 99.788)</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('privatives', 32.553)</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('nerves', 72.437)</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('imagination', 532.671)</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('synthetical', 633.781)</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('justiﬁed', 1560.04)</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('entails', 215.501)</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('justification', 1184.489)</a:t>
                      </a:r>
                      <a:endParaRPr lang="it-IT" sz="1400" b="0" i="0" u="none" strike="noStrike">
                        <a:solidFill>
                          <a:srgbClr val="000000"/>
                        </a:solidFill>
                        <a:effectLst/>
                        <a:latin typeface="+mj-lt"/>
                      </a:endParaRPr>
                    </a:p>
                  </a:txBody>
                  <a:tcPr marL="8932" marR="8932" marT="8932" marB="0" anchor="b"/>
                </a:tc>
                <a:extLst>
                  <a:ext uri="{0D108BD9-81ED-4DB2-BD59-A6C34878D82A}">
                    <a16:rowId xmlns:a16="http://schemas.microsoft.com/office/drawing/2014/main" val="1852819416"/>
                  </a:ext>
                </a:extLst>
              </a:tr>
              <a:tr h="434313">
                <a:tc>
                  <a:txBody>
                    <a:bodyPr/>
                    <a:lstStyle/>
                    <a:p>
                      <a:pPr algn="l" fontAlgn="b"/>
                      <a:r>
                        <a:rPr lang="it-IT" sz="1400" b="0" u="none" strike="noStrike">
                          <a:solidFill>
                            <a:srgbClr val="000000"/>
                          </a:solidFill>
                          <a:effectLst/>
                          <a:latin typeface="+mj-lt"/>
                        </a:rPr>
                        <a:t>('replied', 96.855)</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('correlatives', 30.049)</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('beleeve', 70.114)</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('hatred', 418.181)</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('sensuous', 579.217)</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('justification', 1176.55)</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('tetralogue', 187.806)</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('beliefs', 1132.805)</a:t>
                      </a:r>
                      <a:endParaRPr lang="it-IT" sz="1400" b="0" i="0" u="none" strike="noStrike">
                        <a:solidFill>
                          <a:srgbClr val="000000"/>
                        </a:solidFill>
                        <a:effectLst/>
                        <a:latin typeface="+mj-lt"/>
                      </a:endParaRPr>
                    </a:p>
                  </a:txBody>
                  <a:tcPr marL="8932" marR="8932" marT="8932" marB="0" anchor="b"/>
                </a:tc>
                <a:extLst>
                  <a:ext uri="{0D108BD9-81ED-4DB2-BD59-A6C34878D82A}">
                    <a16:rowId xmlns:a16="http://schemas.microsoft.com/office/drawing/2014/main" val="1782485673"/>
                  </a:ext>
                </a:extLst>
              </a:tr>
              <a:tr h="464098">
                <a:tc>
                  <a:txBody>
                    <a:bodyPr/>
                    <a:lstStyle/>
                    <a:p>
                      <a:pPr algn="l" fontAlgn="b"/>
                      <a:r>
                        <a:rPr lang="it-IT" sz="1400" b="0" u="none" strike="noStrike">
                          <a:solidFill>
                            <a:srgbClr val="000000"/>
                          </a:solidFill>
                          <a:effectLst/>
                          <a:latin typeface="+mj-lt"/>
                        </a:rPr>
                        <a:t>('immortality', 85.74)</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('positives', 27.282)</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('hath', 57.95)</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('pride', 347.15)</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('synthesis', 468.397)</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('epistemology', 921.763)</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('evidential', 186.526)</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('epistemology', 1110.1)</a:t>
                      </a:r>
                      <a:endParaRPr lang="it-IT" sz="1400" b="0" i="0" u="none" strike="noStrike">
                        <a:solidFill>
                          <a:srgbClr val="000000"/>
                        </a:solidFill>
                        <a:effectLst/>
                        <a:latin typeface="+mj-lt"/>
                      </a:endParaRPr>
                    </a:p>
                  </a:txBody>
                  <a:tcPr marL="8932" marR="8932" marT="8932" marB="0" anchor="b"/>
                </a:tc>
                <a:extLst>
                  <a:ext uri="{0D108BD9-81ED-4DB2-BD59-A6C34878D82A}">
                    <a16:rowId xmlns:a16="http://schemas.microsoft.com/office/drawing/2014/main" val="578566862"/>
                  </a:ext>
                </a:extLst>
              </a:tr>
              <a:tr h="464098">
                <a:tc>
                  <a:txBody>
                    <a:bodyPr/>
                    <a:lstStyle/>
                    <a:p>
                      <a:pPr algn="l" fontAlgn="b"/>
                      <a:r>
                        <a:rPr lang="it-IT" sz="1400" b="0" u="none" strike="noStrike">
                          <a:solidFill>
                            <a:srgbClr val="000000"/>
                          </a:solidFill>
                          <a:effectLst/>
                          <a:latin typeface="+mj-lt"/>
                        </a:rPr>
                        <a:t>('dialogue', 83.303)</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('similarly', 26.704)</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('etext', 56.139)</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('humility', 257.221)</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('sensibility', 379.849)</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('foundationalism', 898.221)</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('relevant', 172.038)</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('justified', 988.042)</a:t>
                      </a:r>
                      <a:endParaRPr lang="it-IT" sz="1400" b="0" i="0" u="none" strike="noStrike">
                        <a:solidFill>
                          <a:srgbClr val="000000"/>
                        </a:solidFill>
                        <a:effectLst/>
                        <a:latin typeface="+mj-lt"/>
                      </a:endParaRPr>
                    </a:p>
                  </a:txBody>
                  <a:tcPr marL="8932" marR="8932" marT="8932" marB="0" anchor="b"/>
                </a:tc>
                <a:extLst>
                  <a:ext uri="{0D108BD9-81ED-4DB2-BD59-A6C34878D82A}">
                    <a16:rowId xmlns:a16="http://schemas.microsoft.com/office/drawing/2014/main" val="3110461124"/>
                  </a:ext>
                </a:extLst>
              </a:tr>
              <a:tr h="434313">
                <a:tc>
                  <a:txBody>
                    <a:bodyPr/>
                    <a:lstStyle/>
                    <a:p>
                      <a:pPr algn="l" fontAlgn="b"/>
                      <a:r>
                        <a:rPr lang="it-IT" sz="1400" b="0" u="none" strike="noStrike">
                          <a:solidFill>
                            <a:srgbClr val="000000"/>
                          </a:solidFill>
                          <a:effectLst/>
                          <a:latin typeface="+mj-lt"/>
                        </a:rPr>
                        <a:t>('republic', 80.977)</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('relatives', 25.183)</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('minde', 52.586)</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dirty="0">
                          <a:solidFill>
                            <a:srgbClr val="000000"/>
                          </a:solidFill>
                          <a:effectLst/>
                          <a:latin typeface="+mj-lt"/>
                        </a:rPr>
                        <a:t>('sentiments', 252.458)</a:t>
                      </a:r>
                      <a:endParaRPr lang="it-IT" sz="1400" b="0" i="0" u="none" strike="noStrike" dirty="0">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('judgement', 342.962)</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('justified', 757.546)</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('fitch', 167.773)</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('essays', 743.491)</a:t>
                      </a:r>
                      <a:endParaRPr lang="it-IT" sz="1400" b="0" i="0" u="none" strike="noStrike">
                        <a:solidFill>
                          <a:srgbClr val="000000"/>
                        </a:solidFill>
                        <a:effectLst/>
                        <a:latin typeface="+mj-lt"/>
                      </a:endParaRPr>
                    </a:p>
                  </a:txBody>
                  <a:tcPr marL="8932" marR="8932" marT="8932" marB="0" anchor="b"/>
                </a:tc>
                <a:extLst>
                  <a:ext uri="{0D108BD9-81ED-4DB2-BD59-A6C34878D82A}">
                    <a16:rowId xmlns:a16="http://schemas.microsoft.com/office/drawing/2014/main" val="4009579837"/>
                  </a:ext>
                </a:extLst>
              </a:tr>
              <a:tr h="464098">
                <a:tc>
                  <a:txBody>
                    <a:bodyPr/>
                    <a:lstStyle/>
                    <a:p>
                      <a:pPr algn="l" fontAlgn="b"/>
                      <a:r>
                        <a:rPr lang="it-IT" sz="1400" b="0" u="none" strike="noStrike">
                          <a:solidFill>
                            <a:srgbClr val="000000"/>
                          </a:solidFill>
                          <a:effectLst/>
                          <a:latin typeface="+mj-lt"/>
                        </a:rPr>
                        <a:t>('divine', 77.301)</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('differentiae', 25.041)</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('therein', 49.221)</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('sympathy', 242.931)</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('unconditioned', 330.538)</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('relevant', 673.666)</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('counterfactual', 166.606)</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('smith', 487.14)</a:t>
                      </a:r>
                      <a:endParaRPr lang="it-IT" sz="1400" b="0" i="0" u="none" strike="noStrike">
                        <a:solidFill>
                          <a:srgbClr val="000000"/>
                        </a:solidFill>
                        <a:effectLst/>
                        <a:latin typeface="+mj-lt"/>
                      </a:endParaRPr>
                    </a:p>
                  </a:txBody>
                  <a:tcPr marL="8932" marR="8932" marT="8932" marB="0" anchor="b"/>
                </a:tc>
                <a:extLst>
                  <a:ext uri="{0D108BD9-81ED-4DB2-BD59-A6C34878D82A}">
                    <a16:rowId xmlns:a16="http://schemas.microsoft.com/office/drawing/2014/main" val="3137583718"/>
                  </a:ext>
                </a:extLst>
              </a:tr>
              <a:tr h="434313">
                <a:tc>
                  <a:txBody>
                    <a:bodyPr/>
                    <a:lstStyle/>
                    <a:p>
                      <a:pPr algn="l" fontAlgn="b"/>
                      <a:r>
                        <a:rPr lang="it-IT" sz="1400" b="0" u="none" strike="noStrike">
                          <a:solidFill>
                            <a:srgbClr val="000000"/>
                          </a:solidFill>
                          <a:effectLst/>
                          <a:latin typeface="+mj-lt"/>
                        </a:rPr>
                        <a:t>('crito', 67.156)</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('correlative', 22.229)</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dirty="0">
                          <a:solidFill>
                            <a:srgbClr val="000000"/>
                          </a:solidFill>
                          <a:effectLst/>
                          <a:latin typeface="+mj-lt"/>
                        </a:rPr>
                        <a:t>('</a:t>
                      </a:r>
                      <a:r>
                        <a:rPr lang="it-IT" sz="1400" b="0" u="none" strike="noStrike" dirty="0" err="1">
                          <a:solidFill>
                            <a:srgbClr val="000000"/>
                          </a:solidFill>
                          <a:effectLst/>
                          <a:latin typeface="+mj-lt"/>
                        </a:rPr>
                        <a:t>corporeal</a:t>
                      </a:r>
                      <a:r>
                        <a:rPr lang="it-IT" sz="1400" b="0" u="none" strike="noStrike" dirty="0">
                          <a:solidFill>
                            <a:srgbClr val="000000"/>
                          </a:solidFill>
                          <a:effectLst/>
                          <a:latin typeface="+mj-lt"/>
                        </a:rPr>
                        <a:t>', 47.634)</a:t>
                      </a:r>
                      <a:endParaRPr lang="it-IT" sz="1400" b="0" i="0" u="none" strike="noStrike" dirty="0">
                        <a:solidFill>
                          <a:srgbClr val="000000"/>
                        </a:solidFill>
                        <a:effectLst/>
                        <a:latin typeface="+mj-lt"/>
                      </a:endParaRPr>
                    </a:p>
                  </a:txBody>
                  <a:tcPr marL="8932" marR="8932" marT="8932" marB="0" anchor="b"/>
                </a:tc>
                <a:tc>
                  <a:txBody>
                    <a:bodyPr/>
                    <a:lstStyle/>
                    <a:p>
                      <a:pPr algn="l" fontAlgn="b"/>
                      <a:r>
                        <a:rPr lang="it-IT" sz="1400" b="0" u="none" strike="noStrike" dirty="0">
                          <a:solidFill>
                            <a:srgbClr val="000000"/>
                          </a:solidFill>
                          <a:effectLst/>
                          <a:latin typeface="+mj-lt"/>
                        </a:rPr>
                        <a:t>('</a:t>
                      </a:r>
                      <a:r>
                        <a:rPr lang="it-IT" sz="1400" b="0" u="none" strike="noStrike" dirty="0" err="1">
                          <a:solidFill>
                            <a:srgbClr val="000000"/>
                          </a:solidFill>
                          <a:effectLst/>
                          <a:latin typeface="+mj-lt"/>
                        </a:rPr>
                        <a:t>esteem</a:t>
                      </a:r>
                      <a:r>
                        <a:rPr lang="it-IT" sz="1400" b="0" u="none" strike="noStrike" dirty="0">
                          <a:solidFill>
                            <a:srgbClr val="000000"/>
                          </a:solidFill>
                          <a:effectLst/>
                          <a:latin typeface="+mj-lt"/>
                        </a:rPr>
                        <a:t>', 239.242)</a:t>
                      </a:r>
                      <a:endParaRPr lang="it-IT" sz="1400" b="0" i="0" u="none" strike="noStrike" dirty="0">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('cognitions', 312.693)</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('perceptual', 603.04)</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('factive', 165.79)</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dirty="0">
                          <a:solidFill>
                            <a:srgbClr val="000000"/>
                          </a:solidFill>
                          <a:effectLst/>
                          <a:latin typeface="+mj-lt"/>
                        </a:rPr>
                        <a:t>('251', 472.653)</a:t>
                      </a:r>
                      <a:endParaRPr lang="it-IT" sz="1400" b="0" i="0" u="none" strike="noStrike" dirty="0">
                        <a:solidFill>
                          <a:srgbClr val="000000"/>
                        </a:solidFill>
                        <a:effectLst/>
                        <a:latin typeface="+mj-lt"/>
                      </a:endParaRPr>
                    </a:p>
                  </a:txBody>
                  <a:tcPr marL="8932" marR="8932" marT="8932" marB="0" anchor="b"/>
                </a:tc>
                <a:extLst>
                  <a:ext uri="{0D108BD9-81ED-4DB2-BD59-A6C34878D82A}">
                    <a16:rowId xmlns:a16="http://schemas.microsoft.com/office/drawing/2014/main" val="396622960"/>
                  </a:ext>
                </a:extLst>
              </a:tr>
            </a:tbl>
          </a:graphicData>
        </a:graphic>
      </p:graphicFrame>
    </p:spTree>
    <p:extLst>
      <p:ext uri="{BB962C8B-B14F-4D97-AF65-F5344CB8AC3E}">
        <p14:creationId xmlns:p14="http://schemas.microsoft.com/office/powerpoint/2010/main" val="14933783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8233" y="-8165"/>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0" y="167594"/>
            <a:ext cx="2682990" cy="649976"/>
          </a:xfrm>
        </p:spPr>
        <p:txBody>
          <a:bodyPr anchorCtr="1">
            <a:normAutofit/>
          </a:bodyPr>
          <a:lstStyle/>
          <a:p>
            <a:pPr lvl="0" algn="ctr"/>
            <a:r>
              <a:rPr lang="en-US" sz="3000" b="1" dirty="0">
                <a:solidFill>
                  <a:srgbClr val="E9F0F7"/>
                </a:solidFill>
              </a:rPr>
              <a:t>3) Results</a:t>
            </a:r>
          </a:p>
        </p:txBody>
      </p:sp>
      <p:grpSp>
        <p:nvGrpSpPr>
          <p:cNvPr id="11" name="Group 37">
            <a:extLst>
              <a:ext uri="{FF2B5EF4-FFF2-40B4-BE49-F238E27FC236}">
                <a16:creationId xmlns:a16="http://schemas.microsoft.com/office/drawing/2014/main" id="{31B49A43-09B6-466D-B1EA-72A50020E3AA}"/>
              </a:ext>
            </a:extLst>
          </p:cNvPr>
          <p:cNvGrpSpPr/>
          <p:nvPr/>
        </p:nvGrpSpPr>
        <p:grpSpPr>
          <a:xfrm>
            <a:off x="9058284" y="4146310"/>
            <a:ext cx="3142399" cy="2716810"/>
            <a:chOff x="9058284" y="4146310"/>
            <a:chExt cx="3142399" cy="2716810"/>
          </a:xfrm>
        </p:grpSpPr>
        <p:sp>
          <p:nvSpPr>
            <p:cNvPr id="12" name="Freeform: Shape 38">
              <a:extLst>
                <a:ext uri="{FF2B5EF4-FFF2-40B4-BE49-F238E27FC236}">
                  <a16:creationId xmlns:a16="http://schemas.microsoft.com/office/drawing/2014/main" id="{D6453417-C011-4289-B5CB-A47F7754B7E1}"/>
                </a:ext>
              </a:extLst>
            </p:cNvPr>
            <p:cNvSpPr/>
            <p:nvPr/>
          </p:nvSpPr>
          <p:spPr>
            <a:xfrm rot="10799991">
              <a:off x="9058284" y="4146310"/>
              <a:ext cx="3142399" cy="2711616"/>
            </a:xfrm>
            <a:custGeom>
              <a:avLst/>
              <a:gdLst>
                <a:gd name="f0" fmla="val 10800000"/>
                <a:gd name="f1" fmla="val 5400000"/>
                <a:gd name="f2" fmla="val 180"/>
                <a:gd name="f3" fmla="val w"/>
                <a:gd name="f4" fmla="val h"/>
                <a:gd name="f5" fmla="val 0"/>
                <a:gd name="f6" fmla="val 2514948"/>
                <a:gd name="f7" fmla="val 2170178"/>
                <a:gd name="f8" fmla="val 2466091"/>
                <a:gd name="f9" fmla="val 2512286"/>
                <a:gd name="f10" fmla="val 12375"/>
                <a:gd name="f11" fmla="val 2481760"/>
                <a:gd name="f12" fmla="val 133161"/>
                <a:gd name="f13" fmla="val 2442526"/>
                <a:gd name="f14" fmla="val 252239"/>
                <a:gd name="f15" fmla="val 2394961"/>
                <a:gd name="f16" fmla="val 368660"/>
                <a:gd name="f17" fmla="val 2363109"/>
                <a:gd name="f18" fmla="val 446208"/>
                <a:gd name="f19" fmla="val 2328603"/>
                <a:gd name="f20" fmla="val 523039"/>
                <a:gd name="f21" fmla="val 2289734"/>
                <a:gd name="f22" fmla="val 598078"/>
                <a:gd name="f23" fmla="val 2251436"/>
                <a:gd name="f24" fmla="val 673387"/>
                <a:gd name="f25" fmla="val 2209251"/>
                <a:gd name="f26" fmla="val 747083"/>
                <a:gd name="f27" fmla="val 2163747"/>
                <a:gd name="f28" fmla="val 819078"/>
                <a:gd name="f29" fmla="val 2072646"/>
                <a:gd name="f30" fmla="val 962979"/>
                <a:gd name="f31" fmla="val 1968652"/>
                <a:gd name="f32" fmla="val 1100611"/>
                <a:gd name="f33" fmla="val 1852241"/>
                <a:gd name="f34" fmla="val 1228932"/>
                <a:gd name="f35" fmla="val 1793748"/>
                <a:gd name="f36" fmla="val 1292868"/>
                <a:gd name="f37" fmla="val 1732698"/>
                <a:gd name="f38" fmla="val 1354923"/>
                <a:gd name="f39" fmla="val 1668235"/>
                <a:gd name="f40" fmla="val 1413844"/>
                <a:gd name="f41" fmla="val 1652214"/>
                <a:gd name="f42" fmla="val 1428709"/>
                <a:gd name="f43" fmla="val 1636100"/>
                <a:gd name="f44" fmla="val 1443395"/>
                <a:gd name="f45" fmla="val 1619510"/>
                <a:gd name="f46" fmla="val 1457722"/>
                <a:gd name="f47" fmla="val 1603015"/>
                <a:gd name="f48" fmla="val 1472140"/>
                <a:gd name="f49" fmla="val 1586805"/>
                <a:gd name="f50" fmla="val 1486825"/>
                <a:gd name="f51" fmla="val 1569835"/>
                <a:gd name="f52" fmla="val 1500704"/>
                <a:gd name="f53" fmla="val 1536276"/>
                <a:gd name="f54" fmla="val 1528911"/>
                <a:gd name="f55" fmla="val 1501865"/>
                <a:gd name="f56" fmla="val 1556223"/>
                <a:gd name="f57" fmla="val 1467169"/>
                <a:gd name="f58" fmla="val 1583266"/>
                <a:gd name="f59" fmla="val 1327719"/>
                <a:gd name="f60" fmla="val 1690722"/>
                <a:gd name="f61" fmla="val 1177085"/>
                <a:gd name="f62" fmla="val 1785910"/>
                <a:gd name="f63" fmla="val 1018393"/>
                <a:gd name="f64" fmla="val 1867576"/>
                <a:gd name="f65" fmla="val 780425"/>
                <a:gd name="f66" fmla="val 1990142"/>
                <a:gd name="f67" fmla="val 522567"/>
                <a:gd name="f68" fmla="val 2080875"/>
                <a:gd name="f69" fmla="val 255857"/>
                <a:gd name="f70" fmla="val 2133049"/>
                <a:gd name="f71" fmla="val 1940056"/>
                <a:gd name="f72" fmla="val 201609"/>
                <a:gd name="f73" fmla="val 1902856"/>
                <a:gd name="f74" fmla="val 282186"/>
                <a:gd name="f75" fmla="val 1884231"/>
                <a:gd name="f76" fmla="val 362102"/>
                <a:gd name="f77" fmla="val 1863008"/>
                <a:gd name="f78" fmla="val 440974"/>
                <a:gd name="f79" fmla="val 1838472"/>
                <a:gd name="f80" fmla="val 519848"/>
                <a:gd name="f81" fmla="val 1814027"/>
                <a:gd name="f82" fmla="val 597771"/>
                <a:gd name="f83" fmla="val 1786627"/>
                <a:gd name="f84" fmla="val 674558"/>
                <a:gd name="f85" fmla="val 1756359"/>
                <a:gd name="f86" fmla="val 751250"/>
                <a:gd name="f87" fmla="val 1726003"/>
                <a:gd name="f88" fmla="val 826900"/>
                <a:gd name="f89" fmla="val 1692870"/>
                <a:gd name="f90" fmla="val 901222"/>
                <a:gd name="f91" fmla="val 1657142"/>
                <a:gd name="f92" fmla="val 1049865"/>
                <a:gd name="f93" fmla="val 1585774"/>
                <a:gd name="f94" fmla="val 1193581"/>
                <a:gd name="f95" fmla="val 1504376"/>
                <a:gd name="f96" fmla="val 1330943"/>
                <a:gd name="f97" fmla="val 1413396"/>
                <a:gd name="f98" fmla="val 1365165"/>
                <a:gd name="f99" fmla="val 1390563"/>
                <a:gd name="f100" fmla="val 1399293"/>
                <a:gd name="f101" fmla="val 1367370"/>
                <a:gd name="f102" fmla="val 1432566"/>
                <a:gd name="f103" fmla="val 1343193"/>
                <a:gd name="f104" fmla="val 1449441"/>
                <a:gd name="f105" fmla="val 1331373"/>
                <a:gd name="f106" fmla="val 1465936"/>
                <a:gd name="f107" fmla="val 1319104"/>
                <a:gd name="f108" fmla="val 1482527"/>
                <a:gd name="f109" fmla="val 1306926"/>
                <a:gd name="f110" fmla="val 1499210"/>
                <a:gd name="f111" fmla="val 1294837"/>
                <a:gd name="f112" fmla="val 1515611"/>
                <a:gd name="f113" fmla="val 1282391"/>
                <a:gd name="f114" fmla="val 1531821"/>
                <a:gd name="f115" fmla="val 1269765"/>
                <a:gd name="f116" fmla="val 1596947"/>
                <a:gd name="f117" fmla="val 1219350"/>
                <a:gd name="f118" fmla="val 1660652"/>
                <a:gd name="f119" fmla="val 1167055"/>
                <a:gd name="f120" fmla="val 1721986"/>
                <a:gd name="f121" fmla="val 1112073"/>
                <a:gd name="f122" fmla="val 1844940"/>
                <a:gd name="f123" fmla="val 1002469"/>
                <a:gd name="f124" fmla="val 1958983"/>
                <a:gd name="f125" fmla="val 882926"/>
                <a:gd name="f126" fmla="val 2061460"/>
                <a:gd name="f127" fmla="val 754336"/>
                <a:gd name="f128" fmla="val 2112652"/>
                <a:gd name="f129" fmla="val 690042"/>
                <a:gd name="f130" fmla="val 2161094"/>
                <a:gd name="f131" fmla="val 623510"/>
                <a:gd name="f132" fmla="val 2206218"/>
                <a:gd name="f133" fmla="val 554827"/>
                <a:gd name="f134" fmla="val 2250583"/>
                <a:gd name="f135" fmla="val 485787"/>
                <a:gd name="f136" fmla="val 2292484"/>
                <a:gd name="f137" fmla="val 415046"/>
                <a:gd name="f138" fmla="val 2329455"/>
                <a:gd name="f139" fmla="val 341886"/>
                <a:gd name="f140" fmla="val 2339030"/>
                <a:gd name="f141" fmla="val 323709"/>
                <a:gd name="f142" fmla="val 2347941"/>
                <a:gd name="f143" fmla="val 305261"/>
                <a:gd name="f144" fmla="val 2356757"/>
                <a:gd name="f145" fmla="val 286815"/>
                <a:gd name="f146" fmla="val 2370030"/>
                <a:gd name="f147" fmla="val 259056"/>
                <a:gd name="f148" fmla="val 2382637"/>
                <a:gd name="f149" fmla="val 231028"/>
                <a:gd name="f150" fmla="val 2390885"/>
                <a:gd name="f151" fmla="val 212312"/>
                <a:gd name="f152" fmla="val 2399227"/>
                <a:gd name="f153" fmla="val 193598"/>
                <a:gd name="f154" fmla="val 2406716"/>
                <a:gd name="f155" fmla="val 174525"/>
                <a:gd name="f156" fmla="val 2414206"/>
                <a:gd name="f157" fmla="val 155452"/>
                <a:gd name="f158" fmla="val 2422453"/>
                <a:gd name="f159" fmla="val 136646"/>
                <a:gd name="f160" fmla="val 2429278"/>
                <a:gd name="f161" fmla="val 117393"/>
                <a:gd name="f162" fmla="+- 0 0 -90"/>
                <a:gd name="f163" fmla="*/ f3 1 2514948"/>
                <a:gd name="f164" fmla="*/ f4 1 2170178"/>
                <a:gd name="f165" fmla="val f5"/>
                <a:gd name="f166" fmla="val f6"/>
                <a:gd name="f167" fmla="val f7"/>
                <a:gd name="f168" fmla="*/ f162 f0 1"/>
                <a:gd name="f169" fmla="+- f167 0 f165"/>
                <a:gd name="f170" fmla="+- f166 0 f165"/>
                <a:gd name="f171" fmla="*/ f168 1 f2"/>
                <a:gd name="f172" fmla="*/ f170 1 2514948"/>
                <a:gd name="f173" fmla="*/ f169 1 2170178"/>
                <a:gd name="f174" fmla="*/ 2466091 f170 1"/>
                <a:gd name="f175" fmla="*/ 0 f169 1"/>
                <a:gd name="f176" fmla="*/ 2514948 f170 1"/>
                <a:gd name="f177" fmla="*/ 2512286 f170 1"/>
                <a:gd name="f178" fmla="*/ 12375 f169 1"/>
                <a:gd name="f179" fmla="*/ 2394961 f170 1"/>
                <a:gd name="f180" fmla="*/ 368660 f169 1"/>
                <a:gd name="f181" fmla="*/ 2289734 f170 1"/>
                <a:gd name="f182" fmla="*/ 598078 f169 1"/>
                <a:gd name="f183" fmla="*/ 2163747 f170 1"/>
                <a:gd name="f184" fmla="*/ 819078 f169 1"/>
                <a:gd name="f185" fmla="*/ 1852241 f170 1"/>
                <a:gd name="f186" fmla="*/ 1228932 f169 1"/>
                <a:gd name="f187" fmla="*/ 1668235 f170 1"/>
                <a:gd name="f188" fmla="*/ 1413844 f169 1"/>
                <a:gd name="f189" fmla="*/ 1619510 f170 1"/>
                <a:gd name="f190" fmla="*/ 1457722 f169 1"/>
                <a:gd name="f191" fmla="*/ 1569835 f170 1"/>
                <a:gd name="f192" fmla="*/ 1500704 f169 1"/>
                <a:gd name="f193" fmla="*/ 1467169 f170 1"/>
                <a:gd name="f194" fmla="*/ 1583266 f169 1"/>
                <a:gd name="f195" fmla="*/ 1018393 f170 1"/>
                <a:gd name="f196" fmla="*/ 1867576 f169 1"/>
                <a:gd name="f197" fmla="*/ 255857 f170 1"/>
                <a:gd name="f198" fmla="*/ 2133049 f169 1"/>
                <a:gd name="f199" fmla="*/ 0 f170 1"/>
                <a:gd name="f200" fmla="*/ 2170178 f169 1"/>
                <a:gd name="f201" fmla="*/ 1940056 f169 1"/>
                <a:gd name="f202" fmla="*/ 201609 f170 1"/>
                <a:gd name="f203" fmla="*/ 1902856 f169 1"/>
                <a:gd name="f204" fmla="*/ 440974 f170 1"/>
                <a:gd name="f205" fmla="*/ 1838472 f169 1"/>
                <a:gd name="f206" fmla="*/ 674558 f170 1"/>
                <a:gd name="f207" fmla="*/ 1756359 f169 1"/>
                <a:gd name="f208" fmla="*/ 901222 f170 1"/>
                <a:gd name="f209" fmla="*/ 1657142 f169 1"/>
                <a:gd name="f210" fmla="*/ 1330943 f170 1"/>
                <a:gd name="f211" fmla="*/ 1413396 f169 1"/>
                <a:gd name="f212" fmla="*/ 1432566 f170 1"/>
                <a:gd name="f213" fmla="*/ 1343193 f169 1"/>
                <a:gd name="f214" fmla="*/ 1482527 f170 1"/>
                <a:gd name="f215" fmla="*/ 1306926 f169 1"/>
                <a:gd name="f216" fmla="*/ 1531821 f170 1"/>
                <a:gd name="f217" fmla="*/ 1269765 f169 1"/>
                <a:gd name="f218" fmla="*/ 1721986 f170 1"/>
                <a:gd name="f219" fmla="*/ 1112073 f169 1"/>
                <a:gd name="f220" fmla="*/ 2061460 f170 1"/>
                <a:gd name="f221" fmla="*/ 754336 f169 1"/>
                <a:gd name="f222" fmla="*/ 2206218 f170 1"/>
                <a:gd name="f223" fmla="*/ 554827 f169 1"/>
                <a:gd name="f224" fmla="*/ 2329455 f170 1"/>
                <a:gd name="f225" fmla="*/ 341886 f169 1"/>
                <a:gd name="f226" fmla="*/ 2356757 f170 1"/>
                <a:gd name="f227" fmla="*/ 286815 f169 1"/>
                <a:gd name="f228" fmla="*/ 2370030 f170 1"/>
                <a:gd name="f229" fmla="*/ 259056 f169 1"/>
                <a:gd name="f230" fmla="*/ 2382637 f170 1"/>
                <a:gd name="f231" fmla="*/ 231028 f169 1"/>
                <a:gd name="f232" fmla="*/ 2406716 f170 1"/>
                <a:gd name="f233" fmla="*/ 174525 f169 1"/>
                <a:gd name="f234" fmla="*/ 2429278 f170 1"/>
                <a:gd name="f235" fmla="*/ 117393 f169 1"/>
                <a:gd name="f236" fmla="+- f171 0 f1"/>
                <a:gd name="f237" fmla="*/ f174 1 2514948"/>
                <a:gd name="f238" fmla="*/ f175 1 2170178"/>
                <a:gd name="f239" fmla="*/ f176 1 2514948"/>
                <a:gd name="f240" fmla="*/ f177 1 2514948"/>
                <a:gd name="f241" fmla="*/ f178 1 2170178"/>
                <a:gd name="f242" fmla="*/ f179 1 2514948"/>
                <a:gd name="f243" fmla="*/ f180 1 2170178"/>
                <a:gd name="f244" fmla="*/ f181 1 2514948"/>
                <a:gd name="f245" fmla="*/ f182 1 2170178"/>
                <a:gd name="f246" fmla="*/ f183 1 2514948"/>
                <a:gd name="f247" fmla="*/ f184 1 2170178"/>
                <a:gd name="f248" fmla="*/ f185 1 2514948"/>
                <a:gd name="f249" fmla="*/ f186 1 2170178"/>
                <a:gd name="f250" fmla="*/ f187 1 2514948"/>
                <a:gd name="f251" fmla="*/ f188 1 2170178"/>
                <a:gd name="f252" fmla="*/ f189 1 2514948"/>
                <a:gd name="f253" fmla="*/ f190 1 2170178"/>
                <a:gd name="f254" fmla="*/ f191 1 2514948"/>
                <a:gd name="f255" fmla="*/ f192 1 2170178"/>
                <a:gd name="f256" fmla="*/ f193 1 2514948"/>
                <a:gd name="f257" fmla="*/ f194 1 2170178"/>
                <a:gd name="f258" fmla="*/ f195 1 2514948"/>
                <a:gd name="f259" fmla="*/ f196 1 2170178"/>
                <a:gd name="f260" fmla="*/ f197 1 2514948"/>
                <a:gd name="f261" fmla="*/ f198 1 2170178"/>
                <a:gd name="f262" fmla="*/ f199 1 2514948"/>
                <a:gd name="f263" fmla="*/ f200 1 2170178"/>
                <a:gd name="f264" fmla="*/ f201 1 2170178"/>
                <a:gd name="f265" fmla="*/ f202 1 2514948"/>
                <a:gd name="f266" fmla="*/ f203 1 2170178"/>
                <a:gd name="f267" fmla="*/ f204 1 2514948"/>
                <a:gd name="f268" fmla="*/ f205 1 2170178"/>
                <a:gd name="f269" fmla="*/ f206 1 2514948"/>
                <a:gd name="f270" fmla="*/ f207 1 2170178"/>
                <a:gd name="f271" fmla="*/ f208 1 2514948"/>
                <a:gd name="f272" fmla="*/ f209 1 2170178"/>
                <a:gd name="f273" fmla="*/ f210 1 2514948"/>
                <a:gd name="f274" fmla="*/ f211 1 2170178"/>
                <a:gd name="f275" fmla="*/ f212 1 2514948"/>
                <a:gd name="f276" fmla="*/ f213 1 2170178"/>
                <a:gd name="f277" fmla="*/ f214 1 2514948"/>
                <a:gd name="f278" fmla="*/ f215 1 2170178"/>
                <a:gd name="f279" fmla="*/ f216 1 2514948"/>
                <a:gd name="f280" fmla="*/ f217 1 2170178"/>
                <a:gd name="f281" fmla="*/ f218 1 2514948"/>
                <a:gd name="f282" fmla="*/ f219 1 2170178"/>
                <a:gd name="f283" fmla="*/ f220 1 2514948"/>
                <a:gd name="f284" fmla="*/ f221 1 2170178"/>
                <a:gd name="f285" fmla="*/ f222 1 2514948"/>
                <a:gd name="f286" fmla="*/ f223 1 2170178"/>
                <a:gd name="f287" fmla="*/ f224 1 2514948"/>
                <a:gd name="f288" fmla="*/ f225 1 2170178"/>
                <a:gd name="f289" fmla="*/ f226 1 2514948"/>
                <a:gd name="f290" fmla="*/ f227 1 2170178"/>
                <a:gd name="f291" fmla="*/ f228 1 2514948"/>
                <a:gd name="f292" fmla="*/ f229 1 2170178"/>
                <a:gd name="f293" fmla="*/ f230 1 2514948"/>
                <a:gd name="f294" fmla="*/ f231 1 2170178"/>
                <a:gd name="f295" fmla="*/ f232 1 2514948"/>
                <a:gd name="f296" fmla="*/ f233 1 2170178"/>
                <a:gd name="f297" fmla="*/ f234 1 2514948"/>
                <a:gd name="f298" fmla="*/ f235 1 2170178"/>
                <a:gd name="f299" fmla="*/ f165 1 f172"/>
                <a:gd name="f300" fmla="*/ f166 1 f172"/>
                <a:gd name="f301" fmla="*/ f165 1 f173"/>
                <a:gd name="f302" fmla="*/ f167 1 f173"/>
                <a:gd name="f303" fmla="*/ f237 1 f172"/>
                <a:gd name="f304" fmla="*/ f238 1 f173"/>
                <a:gd name="f305" fmla="*/ f239 1 f172"/>
                <a:gd name="f306" fmla="*/ f240 1 f172"/>
                <a:gd name="f307" fmla="*/ f241 1 f173"/>
                <a:gd name="f308" fmla="*/ f242 1 f172"/>
                <a:gd name="f309" fmla="*/ f243 1 f173"/>
                <a:gd name="f310" fmla="*/ f244 1 f172"/>
                <a:gd name="f311" fmla="*/ f245 1 f173"/>
                <a:gd name="f312" fmla="*/ f246 1 f172"/>
                <a:gd name="f313" fmla="*/ f247 1 f173"/>
                <a:gd name="f314" fmla="*/ f248 1 f172"/>
                <a:gd name="f315" fmla="*/ f249 1 f173"/>
                <a:gd name="f316" fmla="*/ f250 1 f172"/>
                <a:gd name="f317" fmla="*/ f251 1 f173"/>
                <a:gd name="f318" fmla="*/ f252 1 f172"/>
                <a:gd name="f319" fmla="*/ f253 1 f173"/>
                <a:gd name="f320" fmla="*/ f254 1 f172"/>
                <a:gd name="f321" fmla="*/ f255 1 f173"/>
                <a:gd name="f322" fmla="*/ f256 1 f172"/>
                <a:gd name="f323" fmla="*/ f257 1 f173"/>
                <a:gd name="f324" fmla="*/ f258 1 f172"/>
                <a:gd name="f325" fmla="*/ f259 1 f173"/>
                <a:gd name="f326" fmla="*/ f260 1 f172"/>
                <a:gd name="f327" fmla="*/ f261 1 f173"/>
                <a:gd name="f328" fmla="*/ f262 1 f172"/>
                <a:gd name="f329" fmla="*/ f263 1 f173"/>
                <a:gd name="f330" fmla="*/ f264 1 f173"/>
                <a:gd name="f331" fmla="*/ f265 1 f172"/>
                <a:gd name="f332" fmla="*/ f266 1 f173"/>
                <a:gd name="f333" fmla="*/ f267 1 f172"/>
                <a:gd name="f334" fmla="*/ f268 1 f173"/>
                <a:gd name="f335" fmla="*/ f269 1 f172"/>
                <a:gd name="f336" fmla="*/ f270 1 f173"/>
                <a:gd name="f337" fmla="*/ f271 1 f172"/>
                <a:gd name="f338" fmla="*/ f272 1 f173"/>
                <a:gd name="f339" fmla="*/ f273 1 f172"/>
                <a:gd name="f340" fmla="*/ f274 1 f173"/>
                <a:gd name="f341" fmla="*/ f275 1 f172"/>
                <a:gd name="f342" fmla="*/ f276 1 f173"/>
                <a:gd name="f343" fmla="*/ f277 1 f172"/>
                <a:gd name="f344" fmla="*/ f278 1 f173"/>
                <a:gd name="f345" fmla="*/ f279 1 f172"/>
                <a:gd name="f346" fmla="*/ f280 1 f173"/>
                <a:gd name="f347" fmla="*/ f281 1 f172"/>
                <a:gd name="f348" fmla="*/ f282 1 f173"/>
                <a:gd name="f349" fmla="*/ f283 1 f172"/>
                <a:gd name="f350" fmla="*/ f284 1 f173"/>
                <a:gd name="f351" fmla="*/ f285 1 f172"/>
                <a:gd name="f352" fmla="*/ f286 1 f173"/>
                <a:gd name="f353" fmla="*/ f287 1 f172"/>
                <a:gd name="f354" fmla="*/ f288 1 f173"/>
                <a:gd name="f355" fmla="*/ f289 1 f172"/>
                <a:gd name="f356" fmla="*/ f290 1 f173"/>
                <a:gd name="f357" fmla="*/ f291 1 f172"/>
                <a:gd name="f358" fmla="*/ f292 1 f173"/>
                <a:gd name="f359" fmla="*/ f293 1 f172"/>
                <a:gd name="f360" fmla="*/ f294 1 f173"/>
                <a:gd name="f361" fmla="*/ f295 1 f172"/>
                <a:gd name="f362" fmla="*/ f296 1 f173"/>
                <a:gd name="f363" fmla="*/ f297 1 f172"/>
                <a:gd name="f364" fmla="*/ f298 1 f173"/>
                <a:gd name="f365" fmla="*/ f299 f163 1"/>
                <a:gd name="f366" fmla="*/ f300 f163 1"/>
                <a:gd name="f367" fmla="*/ f302 f164 1"/>
                <a:gd name="f368" fmla="*/ f301 f164 1"/>
                <a:gd name="f369" fmla="*/ f303 f163 1"/>
                <a:gd name="f370" fmla="*/ f304 f164 1"/>
                <a:gd name="f371" fmla="*/ f305 f163 1"/>
                <a:gd name="f372" fmla="*/ f306 f163 1"/>
                <a:gd name="f373" fmla="*/ f307 f164 1"/>
                <a:gd name="f374" fmla="*/ f308 f163 1"/>
                <a:gd name="f375" fmla="*/ f309 f164 1"/>
                <a:gd name="f376" fmla="*/ f310 f163 1"/>
                <a:gd name="f377" fmla="*/ f311 f164 1"/>
                <a:gd name="f378" fmla="*/ f312 f163 1"/>
                <a:gd name="f379" fmla="*/ f313 f164 1"/>
                <a:gd name="f380" fmla="*/ f314 f163 1"/>
                <a:gd name="f381" fmla="*/ f315 f164 1"/>
                <a:gd name="f382" fmla="*/ f316 f163 1"/>
                <a:gd name="f383" fmla="*/ f317 f164 1"/>
                <a:gd name="f384" fmla="*/ f318 f163 1"/>
                <a:gd name="f385" fmla="*/ f319 f164 1"/>
                <a:gd name="f386" fmla="*/ f320 f163 1"/>
                <a:gd name="f387" fmla="*/ f321 f164 1"/>
                <a:gd name="f388" fmla="*/ f322 f163 1"/>
                <a:gd name="f389" fmla="*/ f323 f164 1"/>
                <a:gd name="f390" fmla="*/ f324 f163 1"/>
                <a:gd name="f391" fmla="*/ f325 f164 1"/>
                <a:gd name="f392" fmla="*/ f326 f163 1"/>
                <a:gd name="f393" fmla="*/ f327 f164 1"/>
                <a:gd name="f394" fmla="*/ f328 f163 1"/>
                <a:gd name="f395" fmla="*/ f329 f164 1"/>
                <a:gd name="f396" fmla="*/ f330 f164 1"/>
                <a:gd name="f397" fmla="*/ f331 f163 1"/>
                <a:gd name="f398" fmla="*/ f332 f164 1"/>
                <a:gd name="f399" fmla="*/ f333 f163 1"/>
                <a:gd name="f400" fmla="*/ f334 f164 1"/>
                <a:gd name="f401" fmla="*/ f335 f163 1"/>
                <a:gd name="f402" fmla="*/ f336 f164 1"/>
                <a:gd name="f403" fmla="*/ f337 f163 1"/>
                <a:gd name="f404" fmla="*/ f338 f164 1"/>
                <a:gd name="f405" fmla="*/ f339 f163 1"/>
                <a:gd name="f406" fmla="*/ f340 f164 1"/>
                <a:gd name="f407" fmla="*/ f341 f163 1"/>
                <a:gd name="f408" fmla="*/ f342 f164 1"/>
                <a:gd name="f409" fmla="*/ f343 f163 1"/>
                <a:gd name="f410" fmla="*/ f344 f164 1"/>
                <a:gd name="f411" fmla="*/ f345 f163 1"/>
                <a:gd name="f412" fmla="*/ f346 f164 1"/>
                <a:gd name="f413" fmla="*/ f347 f163 1"/>
                <a:gd name="f414" fmla="*/ f348 f164 1"/>
                <a:gd name="f415" fmla="*/ f349 f163 1"/>
                <a:gd name="f416" fmla="*/ f350 f164 1"/>
                <a:gd name="f417" fmla="*/ f351 f163 1"/>
                <a:gd name="f418" fmla="*/ f352 f164 1"/>
                <a:gd name="f419" fmla="*/ f353 f163 1"/>
                <a:gd name="f420" fmla="*/ f354 f164 1"/>
                <a:gd name="f421" fmla="*/ f355 f163 1"/>
                <a:gd name="f422" fmla="*/ f356 f164 1"/>
                <a:gd name="f423" fmla="*/ f357 f163 1"/>
                <a:gd name="f424" fmla="*/ f358 f164 1"/>
                <a:gd name="f425" fmla="*/ f359 f163 1"/>
                <a:gd name="f426" fmla="*/ f360 f164 1"/>
                <a:gd name="f427" fmla="*/ f361 f163 1"/>
                <a:gd name="f428" fmla="*/ f362 f164 1"/>
                <a:gd name="f429" fmla="*/ f363 f163 1"/>
                <a:gd name="f430" fmla="*/ f364 f164 1"/>
              </a:gdLst>
              <a:ahLst/>
              <a:cxnLst>
                <a:cxn ang="3cd4">
                  <a:pos x="hc" y="t"/>
                </a:cxn>
                <a:cxn ang="0">
                  <a:pos x="r" y="vc"/>
                </a:cxn>
                <a:cxn ang="cd4">
                  <a:pos x="hc" y="b"/>
                </a:cxn>
                <a:cxn ang="cd2">
                  <a:pos x="l" y="vc"/>
                </a:cxn>
                <a:cxn ang="f236">
                  <a:pos x="f369" y="f370"/>
                </a:cxn>
                <a:cxn ang="f236">
                  <a:pos x="f371" y="f370"/>
                </a:cxn>
                <a:cxn ang="f236">
                  <a:pos x="f372" y="f373"/>
                </a:cxn>
                <a:cxn ang="f236">
                  <a:pos x="f374" y="f375"/>
                </a:cxn>
                <a:cxn ang="f236">
                  <a:pos x="f376" y="f377"/>
                </a:cxn>
                <a:cxn ang="f236">
                  <a:pos x="f378" y="f379"/>
                </a:cxn>
                <a:cxn ang="f236">
                  <a:pos x="f380" y="f381"/>
                </a:cxn>
                <a:cxn ang="f236">
                  <a:pos x="f382" y="f383"/>
                </a:cxn>
                <a:cxn ang="f236">
                  <a:pos x="f384" y="f385"/>
                </a:cxn>
                <a:cxn ang="f236">
                  <a:pos x="f386" y="f387"/>
                </a:cxn>
                <a:cxn ang="f236">
                  <a:pos x="f388" y="f389"/>
                </a:cxn>
                <a:cxn ang="f236">
                  <a:pos x="f390" y="f391"/>
                </a:cxn>
                <a:cxn ang="f236">
                  <a:pos x="f392" y="f393"/>
                </a:cxn>
                <a:cxn ang="f236">
                  <a:pos x="f394" y="f395"/>
                </a:cxn>
                <a:cxn ang="f236">
                  <a:pos x="f394" y="f396"/>
                </a:cxn>
                <a:cxn ang="f236">
                  <a:pos x="f397" y="f398"/>
                </a:cxn>
                <a:cxn ang="f236">
                  <a:pos x="f399" y="f400"/>
                </a:cxn>
                <a:cxn ang="f236">
                  <a:pos x="f401" y="f402"/>
                </a:cxn>
                <a:cxn ang="f236">
                  <a:pos x="f403" y="f404"/>
                </a:cxn>
                <a:cxn ang="f236">
                  <a:pos x="f405" y="f406"/>
                </a:cxn>
                <a:cxn ang="f236">
                  <a:pos x="f407" y="f408"/>
                </a:cxn>
                <a:cxn ang="f236">
                  <a:pos x="f409" y="f410"/>
                </a:cxn>
                <a:cxn ang="f236">
                  <a:pos x="f411" y="f412"/>
                </a:cxn>
                <a:cxn ang="f236">
                  <a:pos x="f413" y="f414"/>
                </a:cxn>
                <a:cxn ang="f236">
                  <a:pos x="f415" y="f416"/>
                </a:cxn>
                <a:cxn ang="f236">
                  <a:pos x="f417" y="f418"/>
                </a:cxn>
                <a:cxn ang="f236">
                  <a:pos x="f419" y="f420"/>
                </a:cxn>
                <a:cxn ang="f236">
                  <a:pos x="f421" y="f422"/>
                </a:cxn>
                <a:cxn ang="f236">
                  <a:pos x="f423" y="f424"/>
                </a:cxn>
                <a:cxn ang="f236">
                  <a:pos x="f425" y="f426"/>
                </a:cxn>
                <a:cxn ang="f236">
                  <a:pos x="f427" y="f428"/>
                </a:cxn>
                <a:cxn ang="f236">
                  <a:pos x="f429" y="f430"/>
                </a:cxn>
              </a:cxnLst>
              <a:rect l="f365" t="f368" r="f366" b="f367"/>
              <a:pathLst>
                <a:path w="2514948" h="2170178">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lnTo>
                    <a:pt x="f5" y="f7"/>
                  </a:lnTo>
                  <a:lnTo>
                    <a:pt x="f5" y="f71"/>
                  </a:lnTo>
                  <a:lnTo>
                    <a:pt x="f72" y="f73"/>
                  </a:lnTo>
                  <a:cubicBezTo>
                    <a:pt x="f74" y="f75"/>
                    <a:pt x="f76" y="f77"/>
                    <a:pt x="f78" y="f79"/>
                  </a:cubicBezTo>
                  <a:cubicBezTo>
                    <a:pt x="f80" y="f81"/>
                    <a:pt x="f82" y="f83"/>
                    <a:pt x="f84" y="f85"/>
                  </a:cubicBezTo>
                  <a:cubicBezTo>
                    <a:pt x="f86" y="f87"/>
                    <a:pt x="f88" y="f89"/>
                    <a:pt x="f90" y="f91"/>
                  </a:cubicBezTo>
                  <a:cubicBezTo>
                    <a:pt x="f92" y="f93"/>
                    <a:pt x="f94" y="f95"/>
                    <a:pt x="f96" y="f97"/>
                  </a:cubicBezTo>
                  <a:cubicBezTo>
                    <a:pt x="f98" y="f99"/>
                    <a:pt x="f100" y="f101"/>
                    <a:pt x="f102" y="f103"/>
                  </a:cubicBezTo>
                  <a:cubicBezTo>
                    <a:pt x="f104" y="f105"/>
                    <a:pt x="f106" y="f107"/>
                    <a:pt x="f108" y="f109"/>
                  </a:cubicBezTo>
                  <a:cubicBezTo>
                    <a:pt x="f110" y="f111"/>
                    <a:pt x="f112" y="f113"/>
                    <a:pt x="f114" y="f115"/>
                  </a:cubicBezTo>
                  <a:cubicBezTo>
                    <a:pt x="f116" y="f117"/>
                    <a:pt x="f118" y="f119"/>
                    <a:pt x="f120" y="f121"/>
                  </a:cubicBezTo>
                  <a:cubicBezTo>
                    <a:pt x="f122" y="f123"/>
                    <a:pt x="f124" y="f125"/>
                    <a:pt x="f126" y="f127"/>
                  </a:cubicBezTo>
                  <a:cubicBezTo>
                    <a:pt x="f128" y="f129"/>
                    <a:pt x="f130" y="f131"/>
                    <a:pt x="f132" y="f133"/>
                  </a:cubicBezTo>
                  <a:cubicBezTo>
                    <a:pt x="f134" y="f135"/>
                    <a:pt x="f136" y="f137"/>
                    <a:pt x="f138" y="f139"/>
                  </a:cubicBezTo>
                  <a:cubicBezTo>
                    <a:pt x="f140" y="f141"/>
                    <a:pt x="f142" y="f143"/>
                    <a:pt x="f144" y="f145"/>
                  </a:cubicBezTo>
                  <a:lnTo>
                    <a:pt x="f146" y="f147"/>
                  </a:lnTo>
                  <a:lnTo>
                    <a:pt x="f148" y="f149"/>
                  </a:lnTo>
                  <a:cubicBezTo>
                    <a:pt x="f150" y="f151"/>
                    <a:pt x="f152" y="f153"/>
                    <a:pt x="f154" y="f155"/>
                  </a:cubicBezTo>
                  <a:cubicBezTo>
                    <a:pt x="f156" y="f157"/>
                    <a:pt x="f158" y="f159"/>
                    <a:pt x="f160" y="f16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3" name="Freeform: Shape 39">
              <a:extLst>
                <a:ext uri="{FF2B5EF4-FFF2-40B4-BE49-F238E27FC236}">
                  <a16:creationId xmlns:a16="http://schemas.microsoft.com/office/drawing/2014/main" id="{79626087-4CCC-4236-96DF-9D8109FE4072}"/>
                </a:ext>
              </a:extLst>
            </p:cNvPr>
            <p:cNvSpPr/>
            <p:nvPr/>
          </p:nvSpPr>
          <p:spPr>
            <a:xfrm rot="10799991">
              <a:off x="9085624" y="4429244"/>
              <a:ext cx="3115049" cy="2433876"/>
            </a:xfrm>
            <a:custGeom>
              <a:avLst/>
              <a:gdLst>
                <a:gd name="f0" fmla="val 10800000"/>
                <a:gd name="f1" fmla="val 5400000"/>
                <a:gd name="f2" fmla="val 180"/>
                <a:gd name="f3" fmla="val w"/>
                <a:gd name="f4" fmla="val h"/>
                <a:gd name="f5" fmla="val 0"/>
                <a:gd name="f6" fmla="val 2493062"/>
                <a:gd name="f7" fmla="val 1947896"/>
                <a:gd name="f8" fmla="val 1896911"/>
                <a:gd name="f9" fmla="val 2435315"/>
                <a:gd name="f10" fmla="val 178165"/>
                <a:gd name="f11" fmla="val 2088122"/>
                <a:gd name="f12" fmla="val 1071812"/>
                <a:gd name="f13" fmla="val 1129732"/>
                <a:gd name="f14" fmla="val 1758033"/>
                <a:gd name="f15" fmla="val 93066"/>
                <a:gd name="f16" fmla="val 1935859"/>
                <a:gd name="f17" fmla="val 1404756"/>
                <a:gd name="f18" fmla="val 17392"/>
                <a:gd name="f19" fmla="val 1402364"/>
                <a:gd name="f20" fmla="val 167719"/>
                <a:gd name="f21" fmla="val 1375030"/>
                <a:gd name="f22" fmla="val 318070"/>
                <a:gd name="f23" fmla="val 1334398"/>
                <a:gd name="f24" fmla="val 464249"/>
                <a:gd name="f25" fmla="val 1281208"/>
                <a:gd name="f26" fmla="val 753480"/>
                <a:gd name="f27" fmla="val 1176081"/>
                <a:gd name="f28" fmla="val 1028869"/>
                <a:gd name="f29" fmla="val 1021346"/>
                <a:gd name="f30" fmla="val 1260556"/>
                <a:gd name="f31" fmla="val 833835"/>
                <a:gd name="f32" fmla="val 1491960"/>
                <a:gd name="f33" fmla="val 646594"/>
                <a:gd name="f34" fmla="val 1681177"/>
                <a:gd name="f35" fmla="val 425056"/>
                <a:gd name="f36" fmla="val 1807924"/>
                <a:gd name="f37" fmla="val 193222"/>
                <a:gd name="f38" fmla="val 1832328"/>
                <a:gd name="f39" fmla="val 148578"/>
                <a:gd name="f40" fmla="val 1854477"/>
                <a:gd name="f41" fmla="val 103599"/>
                <a:gd name="f42" fmla="val 1874357"/>
                <a:gd name="f43" fmla="val 58333"/>
                <a:gd name="f44" fmla="+- 0 0 -90"/>
                <a:gd name="f45" fmla="*/ f3 1 2493062"/>
                <a:gd name="f46" fmla="*/ f4 1 1947896"/>
                <a:gd name="f47" fmla="val f5"/>
                <a:gd name="f48" fmla="val f6"/>
                <a:gd name="f49" fmla="val f7"/>
                <a:gd name="f50" fmla="*/ f44 f0 1"/>
                <a:gd name="f51" fmla="+- f49 0 f47"/>
                <a:gd name="f52" fmla="+- f48 0 f47"/>
                <a:gd name="f53" fmla="*/ f50 1 f2"/>
                <a:gd name="f54" fmla="*/ f52 1 2493062"/>
                <a:gd name="f55" fmla="*/ f51 1 1947896"/>
                <a:gd name="f56" fmla="*/ 1896911 f52 1"/>
                <a:gd name="f57" fmla="*/ 0 f51 1"/>
                <a:gd name="f58" fmla="*/ 2493062 f52 1"/>
                <a:gd name="f59" fmla="*/ 2435315 f52 1"/>
                <a:gd name="f60" fmla="*/ 178165 f51 1"/>
                <a:gd name="f61" fmla="*/ 93066 f52 1"/>
                <a:gd name="f62" fmla="*/ 1935859 f51 1"/>
                <a:gd name="f63" fmla="*/ 0 f52 1"/>
                <a:gd name="f64" fmla="*/ 1947896 f51 1"/>
                <a:gd name="f65" fmla="*/ 1404756 f51 1"/>
                <a:gd name="f66" fmla="*/ 17392 f52 1"/>
                <a:gd name="f67" fmla="*/ 1402364 f51 1"/>
                <a:gd name="f68" fmla="*/ 464249 f52 1"/>
                <a:gd name="f69" fmla="*/ 1281208 f51 1"/>
                <a:gd name="f70" fmla="*/ 1260556 f52 1"/>
                <a:gd name="f71" fmla="*/ 833835 f51 1"/>
                <a:gd name="f72" fmla="*/ 1807924 f52 1"/>
                <a:gd name="f73" fmla="*/ 193222 f51 1"/>
                <a:gd name="f74" fmla="*/ 1874357 f52 1"/>
                <a:gd name="f75" fmla="*/ 58333 f51 1"/>
                <a:gd name="f76" fmla="+- f53 0 f1"/>
                <a:gd name="f77" fmla="*/ f56 1 2493062"/>
                <a:gd name="f78" fmla="*/ f57 1 1947896"/>
                <a:gd name="f79" fmla="*/ f58 1 2493062"/>
                <a:gd name="f80" fmla="*/ f59 1 2493062"/>
                <a:gd name="f81" fmla="*/ f60 1 1947896"/>
                <a:gd name="f82" fmla="*/ f61 1 2493062"/>
                <a:gd name="f83" fmla="*/ f62 1 1947896"/>
                <a:gd name="f84" fmla="*/ f63 1 2493062"/>
                <a:gd name="f85" fmla="*/ f64 1 1947896"/>
                <a:gd name="f86" fmla="*/ f65 1 1947896"/>
                <a:gd name="f87" fmla="*/ f66 1 2493062"/>
                <a:gd name="f88" fmla="*/ f67 1 1947896"/>
                <a:gd name="f89" fmla="*/ f68 1 2493062"/>
                <a:gd name="f90" fmla="*/ f69 1 1947896"/>
                <a:gd name="f91" fmla="*/ f70 1 2493062"/>
                <a:gd name="f92" fmla="*/ f71 1 1947896"/>
                <a:gd name="f93" fmla="*/ f72 1 2493062"/>
                <a:gd name="f94" fmla="*/ f73 1 1947896"/>
                <a:gd name="f95" fmla="*/ f74 1 2493062"/>
                <a:gd name="f96" fmla="*/ f75 1 1947896"/>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3062" h="1947896">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4" name="Freeform: Shape 40">
              <a:extLst>
                <a:ext uri="{FF2B5EF4-FFF2-40B4-BE49-F238E27FC236}">
                  <a16:creationId xmlns:a16="http://schemas.microsoft.com/office/drawing/2014/main" id="{CB732FAB-1901-4679-A17F-661707EEC4F6}"/>
                </a:ext>
              </a:extLst>
            </p:cNvPr>
            <p:cNvSpPr/>
            <p:nvPr/>
          </p:nvSpPr>
          <p:spPr>
            <a:xfrm rot="10799991">
              <a:off x="9075594" y="4393061"/>
              <a:ext cx="3125080" cy="2464865"/>
            </a:xfrm>
            <a:custGeom>
              <a:avLst/>
              <a:gdLst>
                <a:gd name="f0" fmla="val 10800000"/>
                <a:gd name="f1" fmla="val 5400000"/>
                <a:gd name="f2" fmla="val 180"/>
                <a:gd name="f3" fmla="val w"/>
                <a:gd name="f4" fmla="val h"/>
                <a:gd name="f5" fmla="val 0"/>
                <a:gd name="f6" fmla="val 2501089"/>
                <a:gd name="f7" fmla="val 1972702"/>
                <a:gd name="f8" fmla="val 2318728"/>
                <a:gd name="f9" fmla="val 2453909"/>
                <a:gd name="f10" fmla="val 167837"/>
                <a:gd name="f11" fmla="val 2427555"/>
                <a:gd name="f12" fmla="val 244153"/>
                <a:gd name="f13" fmla="val 2396627"/>
                <a:gd name="f14" fmla="val 319103"/>
                <a:gd name="f15" fmla="val 2361125"/>
                <a:gd name="f16" fmla="val 392084"/>
                <a:gd name="f17" fmla="val 2218453"/>
                <a:gd name="f18" fmla="val 684005"/>
                <a:gd name="f19" fmla="val 2011698"/>
                <a:gd name="f20" fmla="val 945211"/>
                <a:gd name="f21" fmla="val 1768255"/>
                <a:gd name="f22" fmla="val 1167644"/>
                <a:gd name="f23" fmla="val 1646250"/>
                <a:gd name="f24" fmla="val 1278860"/>
                <a:gd name="f25" fmla="val 1514385"/>
                <a:gd name="f26" fmla="val 1380316"/>
                <a:gd name="f27" fmla="val 1375125"/>
                <a:gd name="f28" fmla="val 1471474"/>
                <a:gd name="f29" fmla="val 1235677"/>
                <a:gd name="f30" fmla="val 1562542"/>
                <a:gd name="f31" fmla="val 1088928"/>
                <a:gd name="f32" fmla="val 1643672"/>
                <a:gd name="f33" fmla="val 935735"/>
                <a:gd name="f34" fmla="val 1712713"/>
                <a:gd name="f35" fmla="val 705659"/>
                <a:gd name="f36" fmla="val 1815533"/>
                <a:gd name="f37" fmla="val 462359"/>
                <a:gd name="f38" fmla="val 1892212"/>
                <a:gd name="f39" fmla="val 212353"/>
                <a:gd name="f40" fmla="val 1940294"/>
                <a:gd name="f41" fmla="val 1732181"/>
                <a:gd name="f42" fmla="val 161195"/>
                <a:gd name="f43" fmla="val 1706590"/>
                <a:gd name="f44" fmla="val 237638"/>
                <a:gd name="f45" fmla="val 1691378"/>
                <a:gd name="f46" fmla="val 313477"/>
                <a:gd name="f47" fmla="val 1673222"/>
                <a:gd name="f48" fmla="val 388463"/>
                <a:gd name="f49" fmla="val 1652268"/>
                <a:gd name="f50" fmla="val 538529"/>
                <a:gd name="f51" fmla="val 1610539"/>
                <a:gd name="f52" fmla="val 684898"/>
                <a:gd name="f53" fmla="val 1556543"/>
                <a:gd name="f54" fmla="val 826716"/>
                <a:gd name="f55" fmla="val 1493950"/>
                <a:gd name="f56" fmla="val 1111207"/>
                <a:gd name="f57" fmla="val 1370107"/>
                <a:gd name="f58" fmla="val 1376832"/>
                <a:gd name="f59" fmla="val 1205881"/>
                <a:gd name="f60" fmla="val 1609847"/>
                <a:gd name="f61" fmla="val 1007535"/>
                <a:gd name="f62" fmla="val 1725975"/>
                <a:gd name="f63" fmla="val 908049"/>
                <a:gd name="f64" fmla="val 1833571"/>
                <a:gd name="f65" fmla="val 799519"/>
                <a:gd name="f66" fmla="val 1929982"/>
                <a:gd name="f67" fmla="val 682930"/>
                <a:gd name="f68" fmla="val 2026581"/>
                <a:gd name="f69" fmla="val 566520"/>
                <a:gd name="f70" fmla="val 2111806"/>
                <a:gd name="f71" fmla="val 441692"/>
                <a:gd name="f72" fmla="val 2183093"/>
                <a:gd name="f73" fmla="val 310149"/>
                <a:gd name="f74" fmla="val 2218738"/>
                <a:gd name="f75" fmla="val 244422"/>
                <a:gd name="f76" fmla="val 2251396"/>
                <a:gd name="f77" fmla="val 177150"/>
                <a:gd name="f78" fmla="val 2280286"/>
                <a:gd name="f79" fmla="val 108435"/>
                <a:gd name="f80" fmla="+- 0 0 -90"/>
                <a:gd name="f81" fmla="*/ f3 1 2501089"/>
                <a:gd name="f82" fmla="*/ f4 1 1972702"/>
                <a:gd name="f83" fmla="val f5"/>
                <a:gd name="f84" fmla="val f6"/>
                <a:gd name="f85" fmla="val f7"/>
                <a:gd name="f86" fmla="*/ f80 f0 1"/>
                <a:gd name="f87" fmla="+- f85 0 f83"/>
                <a:gd name="f88" fmla="+- f84 0 f83"/>
                <a:gd name="f89" fmla="*/ f86 1 f2"/>
                <a:gd name="f90" fmla="*/ f88 1 2501089"/>
                <a:gd name="f91" fmla="*/ f87 1 1972702"/>
                <a:gd name="f92" fmla="*/ 2318728 f88 1"/>
                <a:gd name="f93" fmla="*/ 0 f87 1"/>
                <a:gd name="f94" fmla="*/ 2501089 f88 1"/>
                <a:gd name="f95" fmla="*/ 2453909 f88 1"/>
                <a:gd name="f96" fmla="*/ 167837 f87 1"/>
                <a:gd name="f97" fmla="*/ 2361125 f88 1"/>
                <a:gd name="f98" fmla="*/ 392084 f87 1"/>
                <a:gd name="f99" fmla="*/ 1768255 f88 1"/>
                <a:gd name="f100" fmla="*/ 1167644 f87 1"/>
                <a:gd name="f101" fmla="*/ 1375125 f88 1"/>
                <a:gd name="f102" fmla="*/ 1471474 f87 1"/>
                <a:gd name="f103" fmla="*/ 935735 f88 1"/>
                <a:gd name="f104" fmla="*/ 1712713 f87 1"/>
                <a:gd name="f105" fmla="*/ 212353 f88 1"/>
                <a:gd name="f106" fmla="*/ 1940294 f87 1"/>
                <a:gd name="f107" fmla="*/ 0 f88 1"/>
                <a:gd name="f108" fmla="*/ 1972702 f87 1"/>
                <a:gd name="f109" fmla="*/ 1732181 f87 1"/>
                <a:gd name="f110" fmla="*/ 161195 f88 1"/>
                <a:gd name="f111" fmla="*/ 1706590 f87 1"/>
                <a:gd name="f112" fmla="*/ 388463 f88 1"/>
                <a:gd name="f113" fmla="*/ 1652268 f87 1"/>
                <a:gd name="f114" fmla="*/ 826716 f88 1"/>
                <a:gd name="f115" fmla="*/ 1493950 f87 1"/>
                <a:gd name="f116" fmla="*/ 1609847 f88 1"/>
                <a:gd name="f117" fmla="*/ 1007535 f87 1"/>
                <a:gd name="f118" fmla="*/ 1929982 f88 1"/>
                <a:gd name="f119" fmla="*/ 682930 f87 1"/>
                <a:gd name="f120" fmla="*/ 2183093 f88 1"/>
                <a:gd name="f121" fmla="*/ 310149 f87 1"/>
                <a:gd name="f122" fmla="*/ 2280286 f88 1"/>
                <a:gd name="f123" fmla="*/ 108435 f87 1"/>
                <a:gd name="f124" fmla="+- f89 0 f1"/>
                <a:gd name="f125" fmla="*/ f92 1 2501089"/>
                <a:gd name="f126" fmla="*/ f93 1 1972702"/>
                <a:gd name="f127" fmla="*/ f94 1 2501089"/>
                <a:gd name="f128" fmla="*/ f95 1 2501089"/>
                <a:gd name="f129" fmla="*/ f96 1 1972702"/>
                <a:gd name="f130" fmla="*/ f97 1 2501089"/>
                <a:gd name="f131" fmla="*/ f98 1 1972702"/>
                <a:gd name="f132" fmla="*/ f99 1 2501089"/>
                <a:gd name="f133" fmla="*/ f100 1 1972702"/>
                <a:gd name="f134" fmla="*/ f101 1 2501089"/>
                <a:gd name="f135" fmla="*/ f102 1 1972702"/>
                <a:gd name="f136" fmla="*/ f103 1 2501089"/>
                <a:gd name="f137" fmla="*/ f104 1 1972702"/>
                <a:gd name="f138" fmla="*/ f105 1 2501089"/>
                <a:gd name="f139" fmla="*/ f106 1 1972702"/>
                <a:gd name="f140" fmla="*/ f107 1 2501089"/>
                <a:gd name="f141" fmla="*/ f108 1 1972702"/>
                <a:gd name="f142" fmla="*/ f109 1 1972702"/>
                <a:gd name="f143" fmla="*/ f110 1 2501089"/>
                <a:gd name="f144" fmla="*/ f111 1 1972702"/>
                <a:gd name="f145" fmla="*/ f112 1 2501089"/>
                <a:gd name="f146" fmla="*/ f113 1 1972702"/>
                <a:gd name="f147" fmla="*/ f114 1 2501089"/>
                <a:gd name="f148" fmla="*/ f115 1 1972702"/>
                <a:gd name="f149" fmla="*/ f116 1 2501089"/>
                <a:gd name="f150" fmla="*/ f117 1 1972702"/>
                <a:gd name="f151" fmla="*/ f118 1 2501089"/>
                <a:gd name="f152" fmla="*/ f119 1 1972702"/>
                <a:gd name="f153" fmla="*/ f120 1 2501089"/>
                <a:gd name="f154" fmla="*/ f121 1 1972702"/>
                <a:gd name="f155" fmla="*/ f122 1 2501089"/>
                <a:gd name="f156" fmla="*/ f123 1 1972702"/>
                <a:gd name="f157" fmla="*/ f83 1 f90"/>
                <a:gd name="f158" fmla="*/ f84 1 f90"/>
                <a:gd name="f159" fmla="*/ f83 1 f91"/>
                <a:gd name="f160" fmla="*/ f85 1 f91"/>
                <a:gd name="f161" fmla="*/ f125 1 f90"/>
                <a:gd name="f162" fmla="*/ f126 1 f91"/>
                <a:gd name="f163" fmla="*/ f127 1 f90"/>
                <a:gd name="f164" fmla="*/ f128 1 f90"/>
                <a:gd name="f165" fmla="*/ f129 1 f91"/>
                <a:gd name="f166" fmla="*/ f130 1 f90"/>
                <a:gd name="f167" fmla="*/ f131 1 f91"/>
                <a:gd name="f168" fmla="*/ f132 1 f90"/>
                <a:gd name="f169" fmla="*/ f133 1 f91"/>
                <a:gd name="f170" fmla="*/ f134 1 f90"/>
                <a:gd name="f171" fmla="*/ f135 1 f91"/>
                <a:gd name="f172" fmla="*/ f136 1 f90"/>
                <a:gd name="f173" fmla="*/ f137 1 f91"/>
                <a:gd name="f174" fmla="*/ f138 1 f90"/>
                <a:gd name="f175" fmla="*/ f139 1 f91"/>
                <a:gd name="f176" fmla="*/ f140 1 f90"/>
                <a:gd name="f177" fmla="*/ f141 1 f91"/>
                <a:gd name="f178" fmla="*/ f142 1 f91"/>
                <a:gd name="f179" fmla="*/ f143 1 f90"/>
                <a:gd name="f180" fmla="*/ f144 1 f91"/>
                <a:gd name="f181" fmla="*/ f145 1 f90"/>
                <a:gd name="f182" fmla="*/ f146 1 f91"/>
                <a:gd name="f183" fmla="*/ f147 1 f90"/>
                <a:gd name="f184" fmla="*/ f148 1 f91"/>
                <a:gd name="f185" fmla="*/ f149 1 f90"/>
                <a:gd name="f186" fmla="*/ f150 1 f91"/>
                <a:gd name="f187" fmla="*/ f151 1 f90"/>
                <a:gd name="f188" fmla="*/ f152 1 f91"/>
                <a:gd name="f189" fmla="*/ f153 1 f90"/>
                <a:gd name="f190" fmla="*/ f154 1 f91"/>
                <a:gd name="f191" fmla="*/ f155 1 f90"/>
                <a:gd name="f192" fmla="*/ f156 1 f91"/>
                <a:gd name="f193" fmla="*/ f157 f81 1"/>
                <a:gd name="f194" fmla="*/ f158 f81 1"/>
                <a:gd name="f195" fmla="*/ f160 f82 1"/>
                <a:gd name="f196" fmla="*/ f159 f82 1"/>
                <a:gd name="f197" fmla="*/ f161 f81 1"/>
                <a:gd name="f198" fmla="*/ f162 f82 1"/>
                <a:gd name="f199" fmla="*/ f163 f81 1"/>
                <a:gd name="f200" fmla="*/ f164 f81 1"/>
                <a:gd name="f201" fmla="*/ f165 f82 1"/>
                <a:gd name="f202" fmla="*/ f166 f81 1"/>
                <a:gd name="f203" fmla="*/ f167 f82 1"/>
                <a:gd name="f204" fmla="*/ f168 f81 1"/>
                <a:gd name="f205" fmla="*/ f169 f82 1"/>
                <a:gd name="f206" fmla="*/ f170 f81 1"/>
                <a:gd name="f207" fmla="*/ f171 f82 1"/>
                <a:gd name="f208" fmla="*/ f172 f81 1"/>
                <a:gd name="f209" fmla="*/ f173 f82 1"/>
                <a:gd name="f210" fmla="*/ f174 f81 1"/>
                <a:gd name="f211" fmla="*/ f175 f82 1"/>
                <a:gd name="f212" fmla="*/ f176 f81 1"/>
                <a:gd name="f213" fmla="*/ f177 f82 1"/>
                <a:gd name="f214" fmla="*/ f178 f82 1"/>
                <a:gd name="f215" fmla="*/ f179 f81 1"/>
                <a:gd name="f216" fmla="*/ f180 f82 1"/>
                <a:gd name="f217" fmla="*/ f181 f81 1"/>
                <a:gd name="f218" fmla="*/ f182 f82 1"/>
                <a:gd name="f219" fmla="*/ f183 f81 1"/>
                <a:gd name="f220" fmla="*/ f184 f82 1"/>
                <a:gd name="f221" fmla="*/ f185 f81 1"/>
                <a:gd name="f222" fmla="*/ f186 f82 1"/>
                <a:gd name="f223" fmla="*/ f187 f81 1"/>
                <a:gd name="f224" fmla="*/ f188 f82 1"/>
                <a:gd name="f225" fmla="*/ f189 f81 1"/>
                <a:gd name="f226" fmla="*/ f190 f82 1"/>
                <a:gd name="f227" fmla="*/ f191 f81 1"/>
                <a:gd name="f228" fmla="*/ f192 f82 1"/>
              </a:gdLst>
              <a:ahLst/>
              <a:cxnLst>
                <a:cxn ang="3cd4">
                  <a:pos x="hc" y="t"/>
                </a:cxn>
                <a:cxn ang="0">
                  <a:pos x="r" y="vc"/>
                </a:cxn>
                <a:cxn ang="cd4">
                  <a:pos x="hc" y="b"/>
                </a:cxn>
                <a:cxn ang="cd2">
                  <a:pos x="l" y="vc"/>
                </a:cxn>
                <a:cxn ang="f124">
                  <a:pos x="f197" y="f198"/>
                </a:cxn>
                <a:cxn ang="f124">
                  <a:pos x="f199" y="f198"/>
                </a:cxn>
                <a:cxn ang="f124">
                  <a:pos x="f200" y="f201"/>
                </a:cxn>
                <a:cxn ang="f124">
                  <a:pos x="f202" y="f203"/>
                </a:cxn>
                <a:cxn ang="f124">
                  <a:pos x="f204" y="f205"/>
                </a:cxn>
                <a:cxn ang="f124">
                  <a:pos x="f206" y="f207"/>
                </a:cxn>
                <a:cxn ang="f124">
                  <a:pos x="f208" y="f209"/>
                </a:cxn>
                <a:cxn ang="f124">
                  <a:pos x="f210" y="f211"/>
                </a:cxn>
                <a:cxn ang="f124">
                  <a:pos x="f212" y="f213"/>
                </a:cxn>
                <a:cxn ang="f124">
                  <a:pos x="f212" y="f214"/>
                </a:cxn>
                <a:cxn ang="f124">
                  <a:pos x="f215" y="f216"/>
                </a:cxn>
                <a:cxn ang="f124">
                  <a:pos x="f217" y="f218"/>
                </a:cxn>
                <a:cxn ang="f124">
                  <a:pos x="f219" y="f220"/>
                </a:cxn>
                <a:cxn ang="f124">
                  <a:pos x="f221" y="f222"/>
                </a:cxn>
                <a:cxn ang="f124">
                  <a:pos x="f223" y="f224"/>
                </a:cxn>
                <a:cxn ang="f124">
                  <a:pos x="f225" y="f226"/>
                </a:cxn>
                <a:cxn ang="f124">
                  <a:pos x="f227" y="f228"/>
                </a:cxn>
              </a:cxnLst>
              <a:rect l="f193" t="f196" r="f194" b="f195"/>
              <a:pathLst>
                <a:path w="2501089" h="1972702">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lnTo>
                    <a:pt x="f5" y="f7"/>
                  </a:lnTo>
                  <a:lnTo>
                    <a:pt x="f5" y="f41"/>
                  </a:lnTo>
                  <a:lnTo>
                    <a:pt x="f42" y="f43"/>
                  </a:lnTo>
                  <a:cubicBezTo>
                    <a:pt x="f44" y="f45"/>
                    <a:pt x="f46" y="f47"/>
                    <a:pt x="f48" y="f49"/>
                  </a:cubicBezTo>
                  <a:cubicBezTo>
                    <a:pt x="f50" y="f51"/>
                    <a:pt x="f52" y="f53"/>
                    <a:pt x="f54" y="f55"/>
                  </a:cubicBezTo>
                  <a:cubicBezTo>
                    <a:pt x="f56" y="f57"/>
                    <a:pt x="f58" y="f59"/>
                    <a:pt x="f60" y="f61"/>
                  </a:cubicBezTo>
                  <a:cubicBezTo>
                    <a:pt x="f62" y="f63"/>
                    <a:pt x="f64" y="f65"/>
                    <a:pt x="f66" y="f67"/>
                  </a:cubicBezTo>
                  <a:cubicBezTo>
                    <a:pt x="f68" y="f69"/>
                    <a:pt x="f70" y="f71"/>
                    <a:pt x="f72" y="f73"/>
                  </a:cubicBezTo>
                  <a:cubicBezTo>
                    <a:pt x="f74" y="f75"/>
                    <a:pt x="f76" y="f77"/>
                    <a:pt x="f78" y="f79"/>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FFFFFF"/>
                </a:solidFill>
                <a:uFillTx/>
                <a:latin typeface="Calibri"/>
              </a:endParaRPr>
            </a:p>
          </p:txBody>
        </p:sp>
        <p:sp>
          <p:nvSpPr>
            <p:cNvPr id="15" name="Freeform: Shape 41">
              <a:extLst>
                <a:ext uri="{FF2B5EF4-FFF2-40B4-BE49-F238E27FC236}">
                  <a16:creationId xmlns:a16="http://schemas.microsoft.com/office/drawing/2014/main" id="{F280B1C1-FD54-4DD9-8829-E294B5C2BFDA}"/>
                </a:ext>
              </a:extLst>
            </p:cNvPr>
            <p:cNvSpPr/>
            <p:nvPr/>
          </p:nvSpPr>
          <p:spPr>
            <a:xfrm rot="10799991">
              <a:off x="9087297" y="4429335"/>
              <a:ext cx="3112608" cy="2428582"/>
            </a:xfrm>
            <a:custGeom>
              <a:avLst/>
              <a:gdLst>
                <a:gd name="f0" fmla="val 10800000"/>
                <a:gd name="f1" fmla="val 5400000"/>
                <a:gd name="f2" fmla="val 180"/>
                <a:gd name="f3" fmla="val w"/>
                <a:gd name="f4" fmla="val h"/>
                <a:gd name="f5" fmla="val 0"/>
                <a:gd name="f6" fmla="val 2491105"/>
                <a:gd name="f7" fmla="val 1943661"/>
                <a:gd name="f8" fmla="val 1995408"/>
                <a:gd name="f9" fmla="val 2434705"/>
                <a:gd name="f10" fmla="val 174009"/>
                <a:gd name="f11" fmla="val 2087512"/>
                <a:gd name="f12" fmla="val 1067655"/>
                <a:gd name="f13" fmla="val 1129122"/>
                <a:gd name="f14" fmla="val 1753877"/>
                <a:gd name="f15" fmla="val 92457"/>
                <a:gd name="f16" fmla="val 1931703"/>
                <a:gd name="f17" fmla="val 1491489"/>
                <a:gd name="f18" fmla="val 34107"/>
                <a:gd name="f19" fmla="val 1486836"/>
                <a:gd name="f20" fmla="val 189055"/>
                <a:gd name="f21" fmla="val 1458696"/>
                <a:gd name="f22" fmla="val 343908"/>
                <a:gd name="f23" fmla="val 1416565"/>
                <a:gd name="f24" fmla="val 497577"/>
                <a:gd name="f25" fmla="val 1360598"/>
                <a:gd name="f26" fmla="val 796856"/>
                <a:gd name="f27" fmla="val 1251889"/>
                <a:gd name="f28" fmla="val 1081725"/>
                <a:gd name="f29" fmla="val 1091781"/>
                <a:gd name="f30" fmla="val 1321566"/>
                <a:gd name="f31" fmla="val 897645"/>
                <a:gd name="f32" fmla="val 1565577"/>
                <a:gd name="f33" fmla="val 700195"/>
                <a:gd name="f34" fmla="val 1757355"/>
                <a:gd name="f35" fmla="val 475523"/>
                <a:gd name="f36" fmla="val 1891495"/>
                <a:gd name="f37" fmla="val 230078"/>
                <a:gd name="f38" fmla="val 1917197"/>
                <a:gd name="f39" fmla="val 183033"/>
                <a:gd name="f40" fmla="val 1940526"/>
                <a:gd name="f41" fmla="val 135619"/>
                <a:gd name="f42" fmla="val 1961469"/>
                <a:gd name="f43" fmla="val 87885"/>
                <a:gd name="f44" fmla="+- 0 0 -90"/>
                <a:gd name="f45" fmla="*/ f3 1 2491105"/>
                <a:gd name="f46" fmla="*/ f4 1 1943661"/>
                <a:gd name="f47" fmla="val f5"/>
                <a:gd name="f48" fmla="val f6"/>
                <a:gd name="f49" fmla="val f7"/>
                <a:gd name="f50" fmla="*/ f44 f0 1"/>
                <a:gd name="f51" fmla="+- f49 0 f47"/>
                <a:gd name="f52" fmla="+- f48 0 f47"/>
                <a:gd name="f53" fmla="*/ f50 1 f2"/>
                <a:gd name="f54" fmla="*/ f52 1 2491105"/>
                <a:gd name="f55" fmla="*/ f51 1 1943661"/>
                <a:gd name="f56" fmla="*/ 1995408 f52 1"/>
                <a:gd name="f57" fmla="*/ 0 f51 1"/>
                <a:gd name="f58" fmla="*/ 2491105 f52 1"/>
                <a:gd name="f59" fmla="*/ 2434705 f52 1"/>
                <a:gd name="f60" fmla="*/ 174009 f51 1"/>
                <a:gd name="f61" fmla="*/ 92457 f52 1"/>
                <a:gd name="f62" fmla="*/ 1931703 f51 1"/>
                <a:gd name="f63" fmla="*/ 0 f52 1"/>
                <a:gd name="f64" fmla="*/ 1943661 f51 1"/>
                <a:gd name="f65" fmla="*/ 1491489 f51 1"/>
                <a:gd name="f66" fmla="*/ 34107 f52 1"/>
                <a:gd name="f67" fmla="*/ 1486836 f51 1"/>
                <a:gd name="f68" fmla="*/ 497577 f52 1"/>
                <a:gd name="f69" fmla="*/ 1360598 f51 1"/>
                <a:gd name="f70" fmla="*/ 1321566 f52 1"/>
                <a:gd name="f71" fmla="*/ 897645 f51 1"/>
                <a:gd name="f72" fmla="*/ 1891495 f52 1"/>
                <a:gd name="f73" fmla="*/ 230078 f51 1"/>
                <a:gd name="f74" fmla="*/ 1961469 f52 1"/>
                <a:gd name="f75" fmla="*/ 87885 f51 1"/>
                <a:gd name="f76" fmla="+- f53 0 f1"/>
                <a:gd name="f77" fmla="*/ f56 1 2491105"/>
                <a:gd name="f78" fmla="*/ f57 1 1943661"/>
                <a:gd name="f79" fmla="*/ f58 1 2491105"/>
                <a:gd name="f80" fmla="*/ f59 1 2491105"/>
                <a:gd name="f81" fmla="*/ f60 1 1943661"/>
                <a:gd name="f82" fmla="*/ f61 1 2491105"/>
                <a:gd name="f83" fmla="*/ f62 1 1943661"/>
                <a:gd name="f84" fmla="*/ f63 1 2491105"/>
                <a:gd name="f85" fmla="*/ f64 1 1943661"/>
                <a:gd name="f86" fmla="*/ f65 1 1943661"/>
                <a:gd name="f87" fmla="*/ f66 1 2491105"/>
                <a:gd name="f88" fmla="*/ f67 1 1943661"/>
                <a:gd name="f89" fmla="*/ f68 1 2491105"/>
                <a:gd name="f90" fmla="*/ f69 1 1943661"/>
                <a:gd name="f91" fmla="*/ f70 1 2491105"/>
                <a:gd name="f92" fmla="*/ f71 1 1943661"/>
                <a:gd name="f93" fmla="*/ f72 1 2491105"/>
                <a:gd name="f94" fmla="*/ f73 1 1943661"/>
                <a:gd name="f95" fmla="*/ f74 1 2491105"/>
                <a:gd name="f96" fmla="*/ f75 1 1943661"/>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1105" h="1943661">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graphicFrame>
        <p:nvGraphicFramePr>
          <p:cNvPr id="17" name="Segnaposto contenuto 16">
            <a:extLst>
              <a:ext uri="{FF2B5EF4-FFF2-40B4-BE49-F238E27FC236}">
                <a16:creationId xmlns:a16="http://schemas.microsoft.com/office/drawing/2014/main" id="{E133762E-A84C-4258-A74A-875AF4088582}"/>
              </a:ext>
            </a:extLst>
          </p:cNvPr>
          <p:cNvGraphicFramePr>
            <a:graphicFrameLocks noGrp="1"/>
          </p:cNvGraphicFramePr>
          <p:nvPr>
            <p:ph idx="1"/>
            <p:extLst>
              <p:ext uri="{D42A27DB-BD31-4B8C-83A1-F6EECF244321}">
                <p14:modId xmlns:p14="http://schemas.microsoft.com/office/powerpoint/2010/main" val="2146712769"/>
              </p:ext>
            </p:extLst>
          </p:nvPr>
        </p:nvGraphicFramePr>
        <p:xfrm>
          <a:off x="1787953" y="2089030"/>
          <a:ext cx="9202602" cy="39211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itolo 1">
            <a:extLst>
              <a:ext uri="{FF2B5EF4-FFF2-40B4-BE49-F238E27FC236}">
                <a16:creationId xmlns:a16="http://schemas.microsoft.com/office/drawing/2014/main" id="{E1C5D9C2-A4BE-4966-A61F-AC45F6D1B34E}"/>
              </a:ext>
            </a:extLst>
          </p:cNvPr>
          <p:cNvSpPr txBox="1"/>
          <p:nvPr/>
        </p:nvSpPr>
        <p:spPr>
          <a:xfrm>
            <a:off x="3346181" y="492582"/>
            <a:ext cx="6065754" cy="1264834"/>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3600" b="1" i="0" u="none" strike="noStrike" kern="1200" cap="none" spc="0" baseline="0" dirty="0">
                <a:solidFill>
                  <a:srgbClr val="44546A"/>
                </a:solidFill>
                <a:uFillTx/>
                <a:latin typeface="Calibri Light"/>
              </a:rPr>
              <a:t>Topic Modelling</a:t>
            </a:r>
          </a:p>
        </p:txBody>
      </p:sp>
      <p:pic>
        <p:nvPicPr>
          <p:cNvPr id="19" name="Immagine 18">
            <a:extLst>
              <a:ext uri="{FF2B5EF4-FFF2-40B4-BE49-F238E27FC236}">
                <a16:creationId xmlns:a16="http://schemas.microsoft.com/office/drawing/2014/main" id="{5183B366-5B0D-4B6C-B803-973C87A5FA29}"/>
              </a:ext>
            </a:extLst>
          </p:cNvPr>
          <p:cNvPicPr>
            <a:picLocks noChangeAspect="1"/>
          </p:cNvPicPr>
          <p:nvPr/>
        </p:nvPicPr>
        <p:blipFill>
          <a:blip r:embed="rId7"/>
          <a:stretch>
            <a:fillRect/>
          </a:stretch>
        </p:blipFill>
        <p:spPr>
          <a:xfrm>
            <a:off x="3899819" y="5603968"/>
            <a:ext cx="4392055" cy="1117413"/>
          </a:xfrm>
          <a:prstGeom prst="rect">
            <a:avLst/>
          </a:prstGeom>
        </p:spPr>
      </p:pic>
    </p:spTree>
    <p:extLst>
      <p:ext uri="{BB962C8B-B14F-4D97-AF65-F5344CB8AC3E}">
        <p14:creationId xmlns:p14="http://schemas.microsoft.com/office/powerpoint/2010/main" val="20046169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8233" y="-8165"/>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0" y="167594"/>
            <a:ext cx="2682990" cy="649976"/>
          </a:xfrm>
        </p:spPr>
        <p:txBody>
          <a:bodyPr anchorCtr="1">
            <a:normAutofit/>
          </a:bodyPr>
          <a:lstStyle/>
          <a:p>
            <a:pPr lvl="0" algn="ctr"/>
            <a:r>
              <a:rPr lang="en-US" sz="3000" b="1" dirty="0">
                <a:solidFill>
                  <a:srgbClr val="E9F0F7"/>
                </a:solidFill>
              </a:rPr>
              <a:t>3</a:t>
            </a:r>
            <a:r>
              <a:rPr lang="en-US" sz="3000" b="1">
                <a:solidFill>
                  <a:srgbClr val="E9F0F7"/>
                </a:solidFill>
              </a:rPr>
              <a:t>) Results</a:t>
            </a:r>
            <a:endParaRPr lang="en-US" sz="3000" b="1" dirty="0">
              <a:solidFill>
                <a:srgbClr val="E9F0F7"/>
              </a:solidFill>
            </a:endParaRPr>
          </a:p>
        </p:txBody>
      </p:sp>
      <p:grpSp>
        <p:nvGrpSpPr>
          <p:cNvPr id="11" name="Group 37">
            <a:extLst>
              <a:ext uri="{FF2B5EF4-FFF2-40B4-BE49-F238E27FC236}">
                <a16:creationId xmlns:a16="http://schemas.microsoft.com/office/drawing/2014/main" id="{31B49A43-09B6-466D-B1EA-72A50020E3AA}"/>
              </a:ext>
            </a:extLst>
          </p:cNvPr>
          <p:cNvGrpSpPr/>
          <p:nvPr/>
        </p:nvGrpSpPr>
        <p:grpSpPr>
          <a:xfrm>
            <a:off x="9058284" y="4146310"/>
            <a:ext cx="3142399" cy="2716810"/>
            <a:chOff x="9058284" y="4146310"/>
            <a:chExt cx="3142399" cy="2716810"/>
          </a:xfrm>
        </p:grpSpPr>
        <p:sp>
          <p:nvSpPr>
            <p:cNvPr id="12" name="Freeform: Shape 38">
              <a:extLst>
                <a:ext uri="{FF2B5EF4-FFF2-40B4-BE49-F238E27FC236}">
                  <a16:creationId xmlns:a16="http://schemas.microsoft.com/office/drawing/2014/main" id="{D6453417-C011-4289-B5CB-A47F7754B7E1}"/>
                </a:ext>
              </a:extLst>
            </p:cNvPr>
            <p:cNvSpPr/>
            <p:nvPr/>
          </p:nvSpPr>
          <p:spPr>
            <a:xfrm rot="10799991">
              <a:off x="9058284" y="4146310"/>
              <a:ext cx="3142399" cy="2711616"/>
            </a:xfrm>
            <a:custGeom>
              <a:avLst/>
              <a:gdLst>
                <a:gd name="f0" fmla="val 10800000"/>
                <a:gd name="f1" fmla="val 5400000"/>
                <a:gd name="f2" fmla="val 180"/>
                <a:gd name="f3" fmla="val w"/>
                <a:gd name="f4" fmla="val h"/>
                <a:gd name="f5" fmla="val 0"/>
                <a:gd name="f6" fmla="val 2514948"/>
                <a:gd name="f7" fmla="val 2170178"/>
                <a:gd name="f8" fmla="val 2466091"/>
                <a:gd name="f9" fmla="val 2512286"/>
                <a:gd name="f10" fmla="val 12375"/>
                <a:gd name="f11" fmla="val 2481760"/>
                <a:gd name="f12" fmla="val 133161"/>
                <a:gd name="f13" fmla="val 2442526"/>
                <a:gd name="f14" fmla="val 252239"/>
                <a:gd name="f15" fmla="val 2394961"/>
                <a:gd name="f16" fmla="val 368660"/>
                <a:gd name="f17" fmla="val 2363109"/>
                <a:gd name="f18" fmla="val 446208"/>
                <a:gd name="f19" fmla="val 2328603"/>
                <a:gd name="f20" fmla="val 523039"/>
                <a:gd name="f21" fmla="val 2289734"/>
                <a:gd name="f22" fmla="val 598078"/>
                <a:gd name="f23" fmla="val 2251436"/>
                <a:gd name="f24" fmla="val 673387"/>
                <a:gd name="f25" fmla="val 2209251"/>
                <a:gd name="f26" fmla="val 747083"/>
                <a:gd name="f27" fmla="val 2163747"/>
                <a:gd name="f28" fmla="val 819078"/>
                <a:gd name="f29" fmla="val 2072646"/>
                <a:gd name="f30" fmla="val 962979"/>
                <a:gd name="f31" fmla="val 1968652"/>
                <a:gd name="f32" fmla="val 1100611"/>
                <a:gd name="f33" fmla="val 1852241"/>
                <a:gd name="f34" fmla="val 1228932"/>
                <a:gd name="f35" fmla="val 1793748"/>
                <a:gd name="f36" fmla="val 1292868"/>
                <a:gd name="f37" fmla="val 1732698"/>
                <a:gd name="f38" fmla="val 1354923"/>
                <a:gd name="f39" fmla="val 1668235"/>
                <a:gd name="f40" fmla="val 1413844"/>
                <a:gd name="f41" fmla="val 1652214"/>
                <a:gd name="f42" fmla="val 1428709"/>
                <a:gd name="f43" fmla="val 1636100"/>
                <a:gd name="f44" fmla="val 1443395"/>
                <a:gd name="f45" fmla="val 1619510"/>
                <a:gd name="f46" fmla="val 1457722"/>
                <a:gd name="f47" fmla="val 1603015"/>
                <a:gd name="f48" fmla="val 1472140"/>
                <a:gd name="f49" fmla="val 1586805"/>
                <a:gd name="f50" fmla="val 1486825"/>
                <a:gd name="f51" fmla="val 1569835"/>
                <a:gd name="f52" fmla="val 1500704"/>
                <a:gd name="f53" fmla="val 1536276"/>
                <a:gd name="f54" fmla="val 1528911"/>
                <a:gd name="f55" fmla="val 1501865"/>
                <a:gd name="f56" fmla="val 1556223"/>
                <a:gd name="f57" fmla="val 1467169"/>
                <a:gd name="f58" fmla="val 1583266"/>
                <a:gd name="f59" fmla="val 1327719"/>
                <a:gd name="f60" fmla="val 1690722"/>
                <a:gd name="f61" fmla="val 1177085"/>
                <a:gd name="f62" fmla="val 1785910"/>
                <a:gd name="f63" fmla="val 1018393"/>
                <a:gd name="f64" fmla="val 1867576"/>
                <a:gd name="f65" fmla="val 780425"/>
                <a:gd name="f66" fmla="val 1990142"/>
                <a:gd name="f67" fmla="val 522567"/>
                <a:gd name="f68" fmla="val 2080875"/>
                <a:gd name="f69" fmla="val 255857"/>
                <a:gd name="f70" fmla="val 2133049"/>
                <a:gd name="f71" fmla="val 1940056"/>
                <a:gd name="f72" fmla="val 201609"/>
                <a:gd name="f73" fmla="val 1902856"/>
                <a:gd name="f74" fmla="val 282186"/>
                <a:gd name="f75" fmla="val 1884231"/>
                <a:gd name="f76" fmla="val 362102"/>
                <a:gd name="f77" fmla="val 1863008"/>
                <a:gd name="f78" fmla="val 440974"/>
                <a:gd name="f79" fmla="val 1838472"/>
                <a:gd name="f80" fmla="val 519848"/>
                <a:gd name="f81" fmla="val 1814027"/>
                <a:gd name="f82" fmla="val 597771"/>
                <a:gd name="f83" fmla="val 1786627"/>
                <a:gd name="f84" fmla="val 674558"/>
                <a:gd name="f85" fmla="val 1756359"/>
                <a:gd name="f86" fmla="val 751250"/>
                <a:gd name="f87" fmla="val 1726003"/>
                <a:gd name="f88" fmla="val 826900"/>
                <a:gd name="f89" fmla="val 1692870"/>
                <a:gd name="f90" fmla="val 901222"/>
                <a:gd name="f91" fmla="val 1657142"/>
                <a:gd name="f92" fmla="val 1049865"/>
                <a:gd name="f93" fmla="val 1585774"/>
                <a:gd name="f94" fmla="val 1193581"/>
                <a:gd name="f95" fmla="val 1504376"/>
                <a:gd name="f96" fmla="val 1330943"/>
                <a:gd name="f97" fmla="val 1413396"/>
                <a:gd name="f98" fmla="val 1365165"/>
                <a:gd name="f99" fmla="val 1390563"/>
                <a:gd name="f100" fmla="val 1399293"/>
                <a:gd name="f101" fmla="val 1367370"/>
                <a:gd name="f102" fmla="val 1432566"/>
                <a:gd name="f103" fmla="val 1343193"/>
                <a:gd name="f104" fmla="val 1449441"/>
                <a:gd name="f105" fmla="val 1331373"/>
                <a:gd name="f106" fmla="val 1465936"/>
                <a:gd name="f107" fmla="val 1319104"/>
                <a:gd name="f108" fmla="val 1482527"/>
                <a:gd name="f109" fmla="val 1306926"/>
                <a:gd name="f110" fmla="val 1499210"/>
                <a:gd name="f111" fmla="val 1294837"/>
                <a:gd name="f112" fmla="val 1515611"/>
                <a:gd name="f113" fmla="val 1282391"/>
                <a:gd name="f114" fmla="val 1531821"/>
                <a:gd name="f115" fmla="val 1269765"/>
                <a:gd name="f116" fmla="val 1596947"/>
                <a:gd name="f117" fmla="val 1219350"/>
                <a:gd name="f118" fmla="val 1660652"/>
                <a:gd name="f119" fmla="val 1167055"/>
                <a:gd name="f120" fmla="val 1721986"/>
                <a:gd name="f121" fmla="val 1112073"/>
                <a:gd name="f122" fmla="val 1844940"/>
                <a:gd name="f123" fmla="val 1002469"/>
                <a:gd name="f124" fmla="val 1958983"/>
                <a:gd name="f125" fmla="val 882926"/>
                <a:gd name="f126" fmla="val 2061460"/>
                <a:gd name="f127" fmla="val 754336"/>
                <a:gd name="f128" fmla="val 2112652"/>
                <a:gd name="f129" fmla="val 690042"/>
                <a:gd name="f130" fmla="val 2161094"/>
                <a:gd name="f131" fmla="val 623510"/>
                <a:gd name="f132" fmla="val 2206218"/>
                <a:gd name="f133" fmla="val 554827"/>
                <a:gd name="f134" fmla="val 2250583"/>
                <a:gd name="f135" fmla="val 485787"/>
                <a:gd name="f136" fmla="val 2292484"/>
                <a:gd name="f137" fmla="val 415046"/>
                <a:gd name="f138" fmla="val 2329455"/>
                <a:gd name="f139" fmla="val 341886"/>
                <a:gd name="f140" fmla="val 2339030"/>
                <a:gd name="f141" fmla="val 323709"/>
                <a:gd name="f142" fmla="val 2347941"/>
                <a:gd name="f143" fmla="val 305261"/>
                <a:gd name="f144" fmla="val 2356757"/>
                <a:gd name="f145" fmla="val 286815"/>
                <a:gd name="f146" fmla="val 2370030"/>
                <a:gd name="f147" fmla="val 259056"/>
                <a:gd name="f148" fmla="val 2382637"/>
                <a:gd name="f149" fmla="val 231028"/>
                <a:gd name="f150" fmla="val 2390885"/>
                <a:gd name="f151" fmla="val 212312"/>
                <a:gd name="f152" fmla="val 2399227"/>
                <a:gd name="f153" fmla="val 193598"/>
                <a:gd name="f154" fmla="val 2406716"/>
                <a:gd name="f155" fmla="val 174525"/>
                <a:gd name="f156" fmla="val 2414206"/>
                <a:gd name="f157" fmla="val 155452"/>
                <a:gd name="f158" fmla="val 2422453"/>
                <a:gd name="f159" fmla="val 136646"/>
                <a:gd name="f160" fmla="val 2429278"/>
                <a:gd name="f161" fmla="val 117393"/>
                <a:gd name="f162" fmla="+- 0 0 -90"/>
                <a:gd name="f163" fmla="*/ f3 1 2514948"/>
                <a:gd name="f164" fmla="*/ f4 1 2170178"/>
                <a:gd name="f165" fmla="val f5"/>
                <a:gd name="f166" fmla="val f6"/>
                <a:gd name="f167" fmla="val f7"/>
                <a:gd name="f168" fmla="*/ f162 f0 1"/>
                <a:gd name="f169" fmla="+- f167 0 f165"/>
                <a:gd name="f170" fmla="+- f166 0 f165"/>
                <a:gd name="f171" fmla="*/ f168 1 f2"/>
                <a:gd name="f172" fmla="*/ f170 1 2514948"/>
                <a:gd name="f173" fmla="*/ f169 1 2170178"/>
                <a:gd name="f174" fmla="*/ 2466091 f170 1"/>
                <a:gd name="f175" fmla="*/ 0 f169 1"/>
                <a:gd name="f176" fmla="*/ 2514948 f170 1"/>
                <a:gd name="f177" fmla="*/ 2512286 f170 1"/>
                <a:gd name="f178" fmla="*/ 12375 f169 1"/>
                <a:gd name="f179" fmla="*/ 2394961 f170 1"/>
                <a:gd name="f180" fmla="*/ 368660 f169 1"/>
                <a:gd name="f181" fmla="*/ 2289734 f170 1"/>
                <a:gd name="f182" fmla="*/ 598078 f169 1"/>
                <a:gd name="f183" fmla="*/ 2163747 f170 1"/>
                <a:gd name="f184" fmla="*/ 819078 f169 1"/>
                <a:gd name="f185" fmla="*/ 1852241 f170 1"/>
                <a:gd name="f186" fmla="*/ 1228932 f169 1"/>
                <a:gd name="f187" fmla="*/ 1668235 f170 1"/>
                <a:gd name="f188" fmla="*/ 1413844 f169 1"/>
                <a:gd name="f189" fmla="*/ 1619510 f170 1"/>
                <a:gd name="f190" fmla="*/ 1457722 f169 1"/>
                <a:gd name="f191" fmla="*/ 1569835 f170 1"/>
                <a:gd name="f192" fmla="*/ 1500704 f169 1"/>
                <a:gd name="f193" fmla="*/ 1467169 f170 1"/>
                <a:gd name="f194" fmla="*/ 1583266 f169 1"/>
                <a:gd name="f195" fmla="*/ 1018393 f170 1"/>
                <a:gd name="f196" fmla="*/ 1867576 f169 1"/>
                <a:gd name="f197" fmla="*/ 255857 f170 1"/>
                <a:gd name="f198" fmla="*/ 2133049 f169 1"/>
                <a:gd name="f199" fmla="*/ 0 f170 1"/>
                <a:gd name="f200" fmla="*/ 2170178 f169 1"/>
                <a:gd name="f201" fmla="*/ 1940056 f169 1"/>
                <a:gd name="f202" fmla="*/ 201609 f170 1"/>
                <a:gd name="f203" fmla="*/ 1902856 f169 1"/>
                <a:gd name="f204" fmla="*/ 440974 f170 1"/>
                <a:gd name="f205" fmla="*/ 1838472 f169 1"/>
                <a:gd name="f206" fmla="*/ 674558 f170 1"/>
                <a:gd name="f207" fmla="*/ 1756359 f169 1"/>
                <a:gd name="f208" fmla="*/ 901222 f170 1"/>
                <a:gd name="f209" fmla="*/ 1657142 f169 1"/>
                <a:gd name="f210" fmla="*/ 1330943 f170 1"/>
                <a:gd name="f211" fmla="*/ 1413396 f169 1"/>
                <a:gd name="f212" fmla="*/ 1432566 f170 1"/>
                <a:gd name="f213" fmla="*/ 1343193 f169 1"/>
                <a:gd name="f214" fmla="*/ 1482527 f170 1"/>
                <a:gd name="f215" fmla="*/ 1306926 f169 1"/>
                <a:gd name="f216" fmla="*/ 1531821 f170 1"/>
                <a:gd name="f217" fmla="*/ 1269765 f169 1"/>
                <a:gd name="f218" fmla="*/ 1721986 f170 1"/>
                <a:gd name="f219" fmla="*/ 1112073 f169 1"/>
                <a:gd name="f220" fmla="*/ 2061460 f170 1"/>
                <a:gd name="f221" fmla="*/ 754336 f169 1"/>
                <a:gd name="f222" fmla="*/ 2206218 f170 1"/>
                <a:gd name="f223" fmla="*/ 554827 f169 1"/>
                <a:gd name="f224" fmla="*/ 2329455 f170 1"/>
                <a:gd name="f225" fmla="*/ 341886 f169 1"/>
                <a:gd name="f226" fmla="*/ 2356757 f170 1"/>
                <a:gd name="f227" fmla="*/ 286815 f169 1"/>
                <a:gd name="f228" fmla="*/ 2370030 f170 1"/>
                <a:gd name="f229" fmla="*/ 259056 f169 1"/>
                <a:gd name="f230" fmla="*/ 2382637 f170 1"/>
                <a:gd name="f231" fmla="*/ 231028 f169 1"/>
                <a:gd name="f232" fmla="*/ 2406716 f170 1"/>
                <a:gd name="f233" fmla="*/ 174525 f169 1"/>
                <a:gd name="f234" fmla="*/ 2429278 f170 1"/>
                <a:gd name="f235" fmla="*/ 117393 f169 1"/>
                <a:gd name="f236" fmla="+- f171 0 f1"/>
                <a:gd name="f237" fmla="*/ f174 1 2514948"/>
                <a:gd name="f238" fmla="*/ f175 1 2170178"/>
                <a:gd name="f239" fmla="*/ f176 1 2514948"/>
                <a:gd name="f240" fmla="*/ f177 1 2514948"/>
                <a:gd name="f241" fmla="*/ f178 1 2170178"/>
                <a:gd name="f242" fmla="*/ f179 1 2514948"/>
                <a:gd name="f243" fmla="*/ f180 1 2170178"/>
                <a:gd name="f244" fmla="*/ f181 1 2514948"/>
                <a:gd name="f245" fmla="*/ f182 1 2170178"/>
                <a:gd name="f246" fmla="*/ f183 1 2514948"/>
                <a:gd name="f247" fmla="*/ f184 1 2170178"/>
                <a:gd name="f248" fmla="*/ f185 1 2514948"/>
                <a:gd name="f249" fmla="*/ f186 1 2170178"/>
                <a:gd name="f250" fmla="*/ f187 1 2514948"/>
                <a:gd name="f251" fmla="*/ f188 1 2170178"/>
                <a:gd name="f252" fmla="*/ f189 1 2514948"/>
                <a:gd name="f253" fmla="*/ f190 1 2170178"/>
                <a:gd name="f254" fmla="*/ f191 1 2514948"/>
                <a:gd name="f255" fmla="*/ f192 1 2170178"/>
                <a:gd name="f256" fmla="*/ f193 1 2514948"/>
                <a:gd name="f257" fmla="*/ f194 1 2170178"/>
                <a:gd name="f258" fmla="*/ f195 1 2514948"/>
                <a:gd name="f259" fmla="*/ f196 1 2170178"/>
                <a:gd name="f260" fmla="*/ f197 1 2514948"/>
                <a:gd name="f261" fmla="*/ f198 1 2170178"/>
                <a:gd name="f262" fmla="*/ f199 1 2514948"/>
                <a:gd name="f263" fmla="*/ f200 1 2170178"/>
                <a:gd name="f264" fmla="*/ f201 1 2170178"/>
                <a:gd name="f265" fmla="*/ f202 1 2514948"/>
                <a:gd name="f266" fmla="*/ f203 1 2170178"/>
                <a:gd name="f267" fmla="*/ f204 1 2514948"/>
                <a:gd name="f268" fmla="*/ f205 1 2170178"/>
                <a:gd name="f269" fmla="*/ f206 1 2514948"/>
                <a:gd name="f270" fmla="*/ f207 1 2170178"/>
                <a:gd name="f271" fmla="*/ f208 1 2514948"/>
                <a:gd name="f272" fmla="*/ f209 1 2170178"/>
                <a:gd name="f273" fmla="*/ f210 1 2514948"/>
                <a:gd name="f274" fmla="*/ f211 1 2170178"/>
                <a:gd name="f275" fmla="*/ f212 1 2514948"/>
                <a:gd name="f276" fmla="*/ f213 1 2170178"/>
                <a:gd name="f277" fmla="*/ f214 1 2514948"/>
                <a:gd name="f278" fmla="*/ f215 1 2170178"/>
                <a:gd name="f279" fmla="*/ f216 1 2514948"/>
                <a:gd name="f280" fmla="*/ f217 1 2170178"/>
                <a:gd name="f281" fmla="*/ f218 1 2514948"/>
                <a:gd name="f282" fmla="*/ f219 1 2170178"/>
                <a:gd name="f283" fmla="*/ f220 1 2514948"/>
                <a:gd name="f284" fmla="*/ f221 1 2170178"/>
                <a:gd name="f285" fmla="*/ f222 1 2514948"/>
                <a:gd name="f286" fmla="*/ f223 1 2170178"/>
                <a:gd name="f287" fmla="*/ f224 1 2514948"/>
                <a:gd name="f288" fmla="*/ f225 1 2170178"/>
                <a:gd name="f289" fmla="*/ f226 1 2514948"/>
                <a:gd name="f290" fmla="*/ f227 1 2170178"/>
                <a:gd name="f291" fmla="*/ f228 1 2514948"/>
                <a:gd name="f292" fmla="*/ f229 1 2170178"/>
                <a:gd name="f293" fmla="*/ f230 1 2514948"/>
                <a:gd name="f294" fmla="*/ f231 1 2170178"/>
                <a:gd name="f295" fmla="*/ f232 1 2514948"/>
                <a:gd name="f296" fmla="*/ f233 1 2170178"/>
                <a:gd name="f297" fmla="*/ f234 1 2514948"/>
                <a:gd name="f298" fmla="*/ f235 1 2170178"/>
                <a:gd name="f299" fmla="*/ f165 1 f172"/>
                <a:gd name="f300" fmla="*/ f166 1 f172"/>
                <a:gd name="f301" fmla="*/ f165 1 f173"/>
                <a:gd name="f302" fmla="*/ f167 1 f173"/>
                <a:gd name="f303" fmla="*/ f237 1 f172"/>
                <a:gd name="f304" fmla="*/ f238 1 f173"/>
                <a:gd name="f305" fmla="*/ f239 1 f172"/>
                <a:gd name="f306" fmla="*/ f240 1 f172"/>
                <a:gd name="f307" fmla="*/ f241 1 f173"/>
                <a:gd name="f308" fmla="*/ f242 1 f172"/>
                <a:gd name="f309" fmla="*/ f243 1 f173"/>
                <a:gd name="f310" fmla="*/ f244 1 f172"/>
                <a:gd name="f311" fmla="*/ f245 1 f173"/>
                <a:gd name="f312" fmla="*/ f246 1 f172"/>
                <a:gd name="f313" fmla="*/ f247 1 f173"/>
                <a:gd name="f314" fmla="*/ f248 1 f172"/>
                <a:gd name="f315" fmla="*/ f249 1 f173"/>
                <a:gd name="f316" fmla="*/ f250 1 f172"/>
                <a:gd name="f317" fmla="*/ f251 1 f173"/>
                <a:gd name="f318" fmla="*/ f252 1 f172"/>
                <a:gd name="f319" fmla="*/ f253 1 f173"/>
                <a:gd name="f320" fmla="*/ f254 1 f172"/>
                <a:gd name="f321" fmla="*/ f255 1 f173"/>
                <a:gd name="f322" fmla="*/ f256 1 f172"/>
                <a:gd name="f323" fmla="*/ f257 1 f173"/>
                <a:gd name="f324" fmla="*/ f258 1 f172"/>
                <a:gd name="f325" fmla="*/ f259 1 f173"/>
                <a:gd name="f326" fmla="*/ f260 1 f172"/>
                <a:gd name="f327" fmla="*/ f261 1 f173"/>
                <a:gd name="f328" fmla="*/ f262 1 f172"/>
                <a:gd name="f329" fmla="*/ f263 1 f173"/>
                <a:gd name="f330" fmla="*/ f264 1 f173"/>
                <a:gd name="f331" fmla="*/ f265 1 f172"/>
                <a:gd name="f332" fmla="*/ f266 1 f173"/>
                <a:gd name="f333" fmla="*/ f267 1 f172"/>
                <a:gd name="f334" fmla="*/ f268 1 f173"/>
                <a:gd name="f335" fmla="*/ f269 1 f172"/>
                <a:gd name="f336" fmla="*/ f270 1 f173"/>
                <a:gd name="f337" fmla="*/ f271 1 f172"/>
                <a:gd name="f338" fmla="*/ f272 1 f173"/>
                <a:gd name="f339" fmla="*/ f273 1 f172"/>
                <a:gd name="f340" fmla="*/ f274 1 f173"/>
                <a:gd name="f341" fmla="*/ f275 1 f172"/>
                <a:gd name="f342" fmla="*/ f276 1 f173"/>
                <a:gd name="f343" fmla="*/ f277 1 f172"/>
                <a:gd name="f344" fmla="*/ f278 1 f173"/>
                <a:gd name="f345" fmla="*/ f279 1 f172"/>
                <a:gd name="f346" fmla="*/ f280 1 f173"/>
                <a:gd name="f347" fmla="*/ f281 1 f172"/>
                <a:gd name="f348" fmla="*/ f282 1 f173"/>
                <a:gd name="f349" fmla="*/ f283 1 f172"/>
                <a:gd name="f350" fmla="*/ f284 1 f173"/>
                <a:gd name="f351" fmla="*/ f285 1 f172"/>
                <a:gd name="f352" fmla="*/ f286 1 f173"/>
                <a:gd name="f353" fmla="*/ f287 1 f172"/>
                <a:gd name="f354" fmla="*/ f288 1 f173"/>
                <a:gd name="f355" fmla="*/ f289 1 f172"/>
                <a:gd name="f356" fmla="*/ f290 1 f173"/>
                <a:gd name="f357" fmla="*/ f291 1 f172"/>
                <a:gd name="f358" fmla="*/ f292 1 f173"/>
                <a:gd name="f359" fmla="*/ f293 1 f172"/>
                <a:gd name="f360" fmla="*/ f294 1 f173"/>
                <a:gd name="f361" fmla="*/ f295 1 f172"/>
                <a:gd name="f362" fmla="*/ f296 1 f173"/>
                <a:gd name="f363" fmla="*/ f297 1 f172"/>
                <a:gd name="f364" fmla="*/ f298 1 f173"/>
                <a:gd name="f365" fmla="*/ f299 f163 1"/>
                <a:gd name="f366" fmla="*/ f300 f163 1"/>
                <a:gd name="f367" fmla="*/ f302 f164 1"/>
                <a:gd name="f368" fmla="*/ f301 f164 1"/>
                <a:gd name="f369" fmla="*/ f303 f163 1"/>
                <a:gd name="f370" fmla="*/ f304 f164 1"/>
                <a:gd name="f371" fmla="*/ f305 f163 1"/>
                <a:gd name="f372" fmla="*/ f306 f163 1"/>
                <a:gd name="f373" fmla="*/ f307 f164 1"/>
                <a:gd name="f374" fmla="*/ f308 f163 1"/>
                <a:gd name="f375" fmla="*/ f309 f164 1"/>
                <a:gd name="f376" fmla="*/ f310 f163 1"/>
                <a:gd name="f377" fmla="*/ f311 f164 1"/>
                <a:gd name="f378" fmla="*/ f312 f163 1"/>
                <a:gd name="f379" fmla="*/ f313 f164 1"/>
                <a:gd name="f380" fmla="*/ f314 f163 1"/>
                <a:gd name="f381" fmla="*/ f315 f164 1"/>
                <a:gd name="f382" fmla="*/ f316 f163 1"/>
                <a:gd name="f383" fmla="*/ f317 f164 1"/>
                <a:gd name="f384" fmla="*/ f318 f163 1"/>
                <a:gd name="f385" fmla="*/ f319 f164 1"/>
                <a:gd name="f386" fmla="*/ f320 f163 1"/>
                <a:gd name="f387" fmla="*/ f321 f164 1"/>
                <a:gd name="f388" fmla="*/ f322 f163 1"/>
                <a:gd name="f389" fmla="*/ f323 f164 1"/>
                <a:gd name="f390" fmla="*/ f324 f163 1"/>
                <a:gd name="f391" fmla="*/ f325 f164 1"/>
                <a:gd name="f392" fmla="*/ f326 f163 1"/>
                <a:gd name="f393" fmla="*/ f327 f164 1"/>
                <a:gd name="f394" fmla="*/ f328 f163 1"/>
                <a:gd name="f395" fmla="*/ f329 f164 1"/>
                <a:gd name="f396" fmla="*/ f330 f164 1"/>
                <a:gd name="f397" fmla="*/ f331 f163 1"/>
                <a:gd name="f398" fmla="*/ f332 f164 1"/>
                <a:gd name="f399" fmla="*/ f333 f163 1"/>
                <a:gd name="f400" fmla="*/ f334 f164 1"/>
                <a:gd name="f401" fmla="*/ f335 f163 1"/>
                <a:gd name="f402" fmla="*/ f336 f164 1"/>
                <a:gd name="f403" fmla="*/ f337 f163 1"/>
                <a:gd name="f404" fmla="*/ f338 f164 1"/>
                <a:gd name="f405" fmla="*/ f339 f163 1"/>
                <a:gd name="f406" fmla="*/ f340 f164 1"/>
                <a:gd name="f407" fmla="*/ f341 f163 1"/>
                <a:gd name="f408" fmla="*/ f342 f164 1"/>
                <a:gd name="f409" fmla="*/ f343 f163 1"/>
                <a:gd name="f410" fmla="*/ f344 f164 1"/>
                <a:gd name="f411" fmla="*/ f345 f163 1"/>
                <a:gd name="f412" fmla="*/ f346 f164 1"/>
                <a:gd name="f413" fmla="*/ f347 f163 1"/>
                <a:gd name="f414" fmla="*/ f348 f164 1"/>
                <a:gd name="f415" fmla="*/ f349 f163 1"/>
                <a:gd name="f416" fmla="*/ f350 f164 1"/>
                <a:gd name="f417" fmla="*/ f351 f163 1"/>
                <a:gd name="f418" fmla="*/ f352 f164 1"/>
                <a:gd name="f419" fmla="*/ f353 f163 1"/>
                <a:gd name="f420" fmla="*/ f354 f164 1"/>
                <a:gd name="f421" fmla="*/ f355 f163 1"/>
                <a:gd name="f422" fmla="*/ f356 f164 1"/>
                <a:gd name="f423" fmla="*/ f357 f163 1"/>
                <a:gd name="f424" fmla="*/ f358 f164 1"/>
                <a:gd name="f425" fmla="*/ f359 f163 1"/>
                <a:gd name="f426" fmla="*/ f360 f164 1"/>
                <a:gd name="f427" fmla="*/ f361 f163 1"/>
                <a:gd name="f428" fmla="*/ f362 f164 1"/>
                <a:gd name="f429" fmla="*/ f363 f163 1"/>
                <a:gd name="f430" fmla="*/ f364 f164 1"/>
              </a:gdLst>
              <a:ahLst/>
              <a:cxnLst>
                <a:cxn ang="3cd4">
                  <a:pos x="hc" y="t"/>
                </a:cxn>
                <a:cxn ang="0">
                  <a:pos x="r" y="vc"/>
                </a:cxn>
                <a:cxn ang="cd4">
                  <a:pos x="hc" y="b"/>
                </a:cxn>
                <a:cxn ang="cd2">
                  <a:pos x="l" y="vc"/>
                </a:cxn>
                <a:cxn ang="f236">
                  <a:pos x="f369" y="f370"/>
                </a:cxn>
                <a:cxn ang="f236">
                  <a:pos x="f371" y="f370"/>
                </a:cxn>
                <a:cxn ang="f236">
                  <a:pos x="f372" y="f373"/>
                </a:cxn>
                <a:cxn ang="f236">
                  <a:pos x="f374" y="f375"/>
                </a:cxn>
                <a:cxn ang="f236">
                  <a:pos x="f376" y="f377"/>
                </a:cxn>
                <a:cxn ang="f236">
                  <a:pos x="f378" y="f379"/>
                </a:cxn>
                <a:cxn ang="f236">
                  <a:pos x="f380" y="f381"/>
                </a:cxn>
                <a:cxn ang="f236">
                  <a:pos x="f382" y="f383"/>
                </a:cxn>
                <a:cxn ang="f236">
                  <a:pos x="f384" y="f385"/>
                </a:cxn>
                <a:cxn ang="f236">
                  <a:pos x="f386" y="f387"/>
                </a:cxn>
                <a:cxn ang="f236">
                  <a:pos x="f388" y="f389"/>
                </a:cxn>
                <a:cxn ang="f236">
                  <a:pos x="f390" y="f391"/>
                </a:cxn>
                <a:cxn ang="f236">
                  <a:pos x="f392" y="f393"/>
                </a:cxn>
                <a:cxn ang="f236">
                  <a:pos x="f394" y="f395"/>
                </a:cxn>
                <a:cxn ang="f236">
                  <a:pos x="f394" y="f396"/>
                </a:cxn>
                <a:cxn ang="f236">
                  <a:pos x="f397" y="f398"/>
                </a:cxn>
                <a:cxn ang="f236">
                  <a:pos x="f399" y="f400"/>
                </a:cxn>
                <a:cxn ang="f236">
                  <a:pos x="f401" y="f402"/>
                </a:cxn>
                <a:cxn ang="f236">
                  <a:pos x="f403" y="f404"/>
                </a:cxn>
                <a:cxn ang="f236">
                  <a:pos x="f405" y="f406"/>
                </a:cxn>
                <a:cxn ang="f236">
                  <a:pos x="f407" y="f408"/>
                </a:cxn>
                <a:cxn ang="f236">
                  <a:pos x="f409" y="f410"/>
                </a:cxn>
                <a:cxn ang="f236">
                  <a:pos x="f411" y="f412"/>
                </a:cxn>
                <a:cxn ang="f236">
                  <a:pos x="f413" y="f414"/>
                </a:cxn>
                <a:cxn ang="f236">
                  <a:pos x="f415" y="f416"/>
                </a:cxn>
                <a:cxn ang="f236">
                  <a:pos x="f417" y="f418"/>
                </a:cxn>
                <a:cxn ang="f236">
                  <a:pos x="f419" y="f420"/>
                </a:cxn>
                <a:cxn ang="f236">
                  <a:pos x="f421" y="f422"/>
                </a:cxn>
                <a:cxn ang="f236">
                  <a:pos x="f423" y="f424"/>
                </a:cxn>
                <a:cxn ang="f236">
                  <a:pos x="f425" y="f426"/>
                </a:cxn>
                <a:cxn ang="f236">
                  <a:pos x="f427" y="f428"/>
                </a:cxn>
                <a:cxn ang="f236">
                  <a:pos x="f429" y="f430"/>
                </a:cxn>
              </a:cxnLst>
              <a:rect l="f365" t="f368" r="f366" b="f367"/>
              <a:pathLst>
                <a:path w="2514948" h="2170178">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lnTo>
                    <a:pt x="f5" y="f7"/>
                  </a:lnTo>
                  <a:lnTo>
                    <a:pt x="f5" y="f71"/>
                  </a:lnTo>
                  <a:lnTo>
                    <a:pt x="f72" y="f73"/>
                  </a:lnTo>
                  <a:cubicBezTo>
                    <a:pt x="f74" y="f75"/>
                    <a:pt x="f76" y="f77"/>
                    <a:pt x="f78" y="f79"/>
                  </a:cubicBezTo>
                  <a:cubicBezTo>
                    <a:pt x="f80" y="f81"/>
                    <a:pt x="f82" y="f83"/>
                    <a:pt x="f84" y="f85"/>
                  </a:cubicBezTo>
                  <a:cubicBezTo>
                    <a:pt x="f86" y="f87"/>
                    <a:pt x="f88" y="f89"/>
                    <a:pt x="f90" y="f91"/>
                  </a:cubicBezTo>
                  <a:cubicBezTo>
                    <a:pt x="f92" y="f93"/>
                    <a:pt x="f94" y="f95"/>
                    <a:pt x="f96" y="f97"/>
                  </a:cubicBezTo>
                  <a:cubicBezTo>
                    <a:pt x="f98" y="f99"/>
                    <a:pt x="f100" y="f101"/>
                    <a:pt x="f102" y="f103"/>
                  </a:cubicBezTo>
                  <a:cubicBezTo>
                    <a:pt x="f104" y="f105"/>
                    <a:pt x="f106" y="f107"/>
                    <a:pt x="f108" y="f109"/>
                  </a:cubicBezTo>
                  <a:cubicBezTo>
                    <a:pt x="f110" y="f111"/>
                    <a:pt x="f112" y="f113"/>
                    <a:pt x="f114" y="f115"/>
                  </a:cubicBezTo>
                  <a:cubicBezTo>
                    <a:pt x="f116" y="f117"/>
                    <a:pt x="f118" y="f119"/>
                    <a:pt x="f120" y="f121"/>
                  </a:cubicBezTo>
                  <a:cubicBezTo>
                    <a:pt x="f122" y="f123"/>
                    <a:pt x="f124" y="f125"/>
                    <a:pt x="f126" y="f127"/>
                  </a:cubicBezTo>
                  <a:cubicBezTo>
                    <a:pt x="f128" y="f129"/>
                    <a:pt x="f130" y="f131"/>
                    <a:pt x="f132" y="f133"/>
                  </a:cubicBezTo>
                  <a:cubicBezTo>
                    <a:pt x="f134" y="f135"/>
                    <a:pt x="f136" y="f137"/>
                    <a:pt x="f138" y="f139"/>
                  </a:cubicBezTo>
                  <a:cubicBezTo>
                    <a:pt x="f140" y="f141"/>
                    <a:pt x="f142" y="f143"/>
                    <a:pt x="f144" y="f145"/>
                  </a:cubicBezTo>
                  <a:lnTo>
                    <a:pt x="f146" y="f147"/>
                  </a:lnTo>
                  <a:lnTo>
                    <a:pt x="f148" y="f149"/>
                  </a:lnTo>
                  <a:cubicBezTo>
                    <a:pt x="f150" y="f151"/>
                    <a:pt x="f152" y="f153"/>
                    <a:pt x="f154" y="f155"/>
                  </a:cubicBezTo>
                  <a:cubicBezTo>
                    <a:pt x="f156" y="f157"/>
                    <a:pt x="f158" y="f159"/>
                    <a:pt x="f160" y="f16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3" name="Freeform: Shape 39">
              <a:extLst>
                <a:ext uri="{FF2B5EF4-FFF2-40B4-BE49-F238E27FC236}">
                  <a16:creationId xmlns:a16="http://schemas.microsoft.com/office/drawing/2014/main" id="{79626087-4CCC-4236-96DF-9D8109FE4072}"/>
                </a:ext>
              </a:extLst>
            </p:cNvPr>
            <p:cNvSpPr/>
            <p:nvPr/>
          </p:nvSpPr>
          <p:spPr>
            <a:xfrm rot="10799991">
              <a:off x="9085624" y="4429244"/>
              <a:ext cx="3115049" cy="2433876"/>
            </a:xfrm>
            <a:custGeom>
              <a:avLst/>
              <a:gdLst>
                <a:gd name="f0" fmla="val 10800000"/>
                <a:gd name="f1" fmla="val 5400000"/>
                <a:gd name="f2" fmla="val 180"/>
                <a:gd name="f3" fmla="val w"/>
                <a:gd name="f4" fmla="val h"/>
                <a:gd name="f5" fmla="val 0"/>
                <a:gd name="f6" fmla="val 2493062"/>
                <a:gd name="f7" fmla="val 1947896"/>
                <a:gd name="f8" fmla="val 1896911"/>
                <a:gd name="f9" fmla="val 2435315"/>
                <a:gd name="f10" fmla="val 178165"/>
                <a:gd name="f11" fmla="val 2088122"/>
                <a:gd name="f12" fmla="val 1071812"/>
                <a:gd name="f13" fmla="val 1129732"/>
                <a:gd name="f14" fmla="val 1758033"/>
                <a:gd name="f15" fmla="val 93066"/>
                <a:gd name="f16" fmla="val 1935859"/>
                <a:gd name="f17" fmla="val 1404756"/>
                <a:gd name="f18" fmla="val 17392"/>
                <a:gd name="f19" fmla="val 1402364"/>
                <a:gd name="f20" fmla="val 167719"/>
                <a:gd name="f21" fmla="val 1375030"/>
                <a:gd name="f22" fmla="val 318070"/>
                <a:gd name="f23" fmla="val 1334398"/>
                <a:gd name="f24" fmla="val 464249"/>
                <a:gd name="f25" fmla="val 1281208"/>
                <a:gd name="f26" fmla="val 753480"/>
                <a:gd name="f27" fmla="val 1176081"/>
                <a:gd name="f28" fmla="val 1028869"/>
                <a:gd name="f29" fmla="val 1021346"/>
                <a:gd name="f30" fmla="val 1260556"/>
                <a:gd name="f31" fmla="val 833835"/>
                <a:gd name="f32" fmla="val 1491960"/>
                <a:gd name="f33" fmla="val 646594"/>
                <a:gd name="f34" fmla="val 1681177"/>
                <a:gd name="f35" fmla="val 425056"/>
                <a:gd name="f36" fmla="val 1807924"/>
                <a:gd name="f37" fmla="val 193222"/>
                <a:gd name="f38" fmla="val 1832328"/>
                <a:gd name="f39" fmla="val 148578"/>
                <a:gd name="f40" fmla="val 1854477"/>
                <a:gd name="f41" fmla="val 103599"/>
                <a:gd name="f42" fmla="val 1874357"/>
                <a:gd name="f43" fmla="val 58333"/>
                <a:gd name="f44" fmla="+- 0 0 -90"/>
                <a:gd name="f45" fmla="*/ f3 1 2493062"/>
                <a:gd name="f46" fmla="*/ f4 1 1947896"/>
                <a:gd name="f47" fmla="val f5"/>
                <a:gd name="f48" fmla="val f6"/>
                <a:gd name="f49" fmla="val f7"/>
                <a:gd name="f50" fmla="*/ f44 f0 1"/>
                <a:gd name="f51" fmla="+- f49 0 f47"/>
                <a:gd name="f52" fmla="+- f48 0 f47"/>
                <a:gd name="f53" fmla="*/ f50 1 f2"/>
                <a:gd name="f54" fmla="*/ f52 1 2493062"/>
                <a:gd name="f55" fmla="*/ f51 1 1947896"/>
                <a:gd name="f56" fmla="*/ 1896911 f52 1"/>
                <a:gd name="f57" fmla="*/ 0 f51 1"/>
                <a:gd name="f58" fmla="*/ 2493062 f52 1"/>
                <a:gd name="f59" fmla="*/ 2435315 f52 1"/>
                <a:gd name="f60" fmla="*/ 178165 f51 1"/>
                <a:gd name="f61" fmla="*/ 93066 f52 1"/>
                <a:gd name="f62" fmla="*/ 1935859 f51 1"/>
                <a:gd name="f63" fmla="*/ 0 f52 1"/>
                <a:gd name="f64" fmla="*/ 1947896 f51 1"/>
                <a:gd name="f65" fmla="*/ 1404756 f51 1"/>
                <a:gd name="f66" fmla="*/ 17392 f52 1"/>
                <a:gd name="f67" fmla="*/ 1402364 f51 1"/>
                <a:gd name="f68" fmla="*/ 464249 f52 1"/>
                <a:gd name="f69" fmla="*/ 1281208 f51 1"/>
                <a:gd name="f70" fmla="*/ 1260556 f52 1"/>
                <a:gd name="f71" fmla="*/ 833835 f51 1"/>
                <a:gd name="f72" fmla="*/ 1807924 f52 1"/>
                <a:gd name="f73" fmla="*/ 193222 f51 1"/>
                <a:gd name="f74" fmla="*/ 1874357 f52 1"/>
                <a:gd name="f75" fmla="*/ 58333 f51 1"/>
                <a:gd name="f76" fmla="+- f53 0 f1"/>
                <a:gd name="f77" fmla="*/ f56 1 2493062"/>
                <a:gd name="f78" fmla="*/ f57 1 1947896"/>
                <a:gd name="f79" fmla="*/ f58 1 2493062"/>
                <a:gd name="f80" fmla="*/ f59 1 2493062"/>
                <a:gd name="f81" fmla="*/ f60 1 1947896"/>
                <a:gd name="f82" fmla="*/ f61 1 2493062"/>
                <a:gd name="f83" fmla="*/ f62 1 1947896"/>
                <a:gd name="f84" fmla="*/ f63 1 2493062"/>
                <a:gd name="f85" fmla="*/ f64 1 1947896"/>
                <a:gd name="f86" fmla="*/ f65 1 1947896"/>
                <a:gd name="f87" fmla="*/ f66 1 2493062"/>
                <a:gd name="f88" fmla="*/ f67 1 1947896"/>
                <a:gd name="f89" fmla="*/ f68 1 2493062"/>
                <a:gd name="f90" fmla="*/ f69 1 1947896"/>
                <a:gd name="f91" fmla="*/ f70 1 2493062"/>
                <a:gd name="f92" fmla="*/ f71 1 1947896"/>
                <a:gd name="f93" fmla="*/ f72 1 2493062"/>
                <a:gd name="f94" fmla="*/ f73 1 1947896"/>
                <a:gd name="f95" fmla="*/ f74 1 2493062"/>
                <a:gd name="f96" fmla="*/ f75 1 1947896"/>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3062" h="1947896">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4" name="Freeform: Shape 40">
              <a:extLst>
                <a:ext uri="{FF2B5EF4-FFF2-40B4-BE49-F238E27FC236}">
                  <a16:creationId xmlns:a16="http://schemas.microsoft.com/office/drawing/2014/main" id="{CB732FAB-1901-4679-A17F-661707EEC4F6}"/>
                </a:ext>
              </a:extLst>
            </p:cNvPr>
            <p:cNvSpPr/>
            <p:nvPr/>
          </p:nvSpPr>
          <p:spPr>
            <a:xfrm rot="10799991">
              <a:off x="9075594" y="4393061"/>
              <a:ext cx="3125080" cy="2464865"/>
            </a:xfrm>
            <a:custGeom>
              <a:avLst/>
              <a:gdLst>
                <a:gd name="f0" fmla="val 10800000"/>
                <a:gd name="f1" fmla="val 5400000"/>
                <a:gd name="f2" fmla="val 180"/>
                <a:gd name="f3" fmla="val w"/>
                <a:gd name="f4" fmla="val h"/>
                <a:gd name="f5" fmla="val 0"/>
                <a:gd name="f6" fmla="val 2501089"/>
                <a:gd name="f7" fmla="val 1972702"/>
                <a:gd name="f8" fmla="val 2318728"/>
                <a:gd name="f9" fmla="val 2453909"/>
                <a:gd name="f10" fmla="val 167837"/>
                <a:gd name="f11" fmla="val 2427555"/>
                <a:gd name="f12" fmla="val 244153"/>
                <a:gd name="f13" fmla="val 2396627"/>
                <a:gd name="f14" fmla="val 319103"/>
                <a:gd name="f15" fmla="val 2361125"/>
                <a:gd name="f16" fmla="val 392084"/>
                <a:gd name="f17" fmla="val 2218453"/>
                <a:gd name="f18" fmla="val 684005"/>
                <a:gd name="f19" fmla="val 2011698"/>
                <a:gd name="f20" fmla="val 945211"/>
                <a:gd name="f21" fmla="val 1768255"/>
                <a:gd name="f22" fmla="val 1167644"/>
                <a:gd name="f23" fmla="val 1646250"/>
                <a:gd name="f24" fmla="val 1278860"/>
                <a:gd name="f25" fmla="val 1514385"/>
                <a:gd name="f26" fmla="val 1380316"/>
                <a:gd name="f27" fmla="val 1375125"/>
                <a:gd name="f28" fmla="val 1471474"/>
                <a:gd name="f29" fmla="val 1235677"/>
                <a:gd name="f30" fmla="val 1562542"/>
                <a:gd name="f31" fmla="val 1088928"/>
                <a:gd name="f32" fmla="val 1643672"/>
                <a:gd name="f33" fmla="val 935735"/>
                <a:gd name="f34" fmla="val 1712713"/>
                <a:gd name="f35" fmla="val 705659"/>
                <a:gd name="f36" fmla="val 1815533"/>
                <a:gd name="f37" fmla="val 462359"/>
                <a:gd name="f38" fmla="val 1892212"/>
                <a:gd name="f39" fmla="val 212353"/>
                <a:gd name="f40" fmla="val 1940294"/>
                <a:gd name="f41" fmla="val 1732181"/>
                <a:gd name="f42" fmla="val 161195"/>
                <a:gd name="f43" fmla="val 1706590"/>
                <a:gd name="f44" fmla="val 237638"/>
                <a:gd name="f45" fmla="val 1691378"/>
                <a:gd name="f46" fmla="val 313477"/>
                <a:gd name="f47" fmla="val 1673222"/>
                <a:gd name="f48" fmla="val 388463"/>
                <a:gd name="f49" fmla="val 1652268"/>
                <a:gd name="f50" fmla="val 538529"/>
                <a:gd name="f51" fmla="val 1610539"/>
                <a:gd name="f52" fmla="val 684898"/>
                <a:gd name="f53" fmla="val 1556543"/>
                <a:gd name="f54" fmla="val 826716"/>
                <a:gd name="f55" fmla="val 1493950"/>
                <a:gd name="f56" fmla="val 1111207"/>
                <a:gd name="f57" fmla="val 1370107"/>
                <a:gd name="f58" fmla="val 1376832"/>
                <a:gd name="f59" fmla="val 1205881"/>
                <a:gd name="f60" fmla="val 1609847"/>
                <a:gd name="f61" fmla="val 1007535"/>
                <a:gd name="f62" fmla="val 1725975"/>
                <a:gd name="f63" fmla="val 908049"/>
                <a:gd name="f64" fmla="val 1833571"/>
                <a:gd name="f65" fmla="val 799519"/>
                <a:gd name="f66" fmla="val 1929982"/>
                <a:gd name="f67" fmla="val 682930"/>
                <a:gd name="f68" fmla="val 2026581"/>
                <a:gd name="f69" fmla="val 566520"/>
                <a:gd name="f70" fmla="val 2111806"/>
                <a:gd name="f71" fmla="val 441692"/>
                <a:gd name="f72" fmla="val 2183093"/>
                <a:gd name="f73" fmla="val 310149"/>
                <a:gd name="f74" fmla="val 2218738"/>
                <a:gd name="f75" fmla="val 244422"/>
                <a:gd name="f76" fmla="val 2251396"/>
                <a:gd name="f77" fmla="val 177150"/>
                <a:gd name="f78" fmla="val 2280286"/>
                <a:gd name="f79" fmla="val 108435"/>
                <a:gd name="f80" fmla="+- 0 0 -90"/>
                <a:gd name="f81" fmla="*/ f3 1 2501089"/>
                <a:gd name="f82" fmla="*/ f4 1 1972702"/>
                <a:gd name="f83" fmla="val f5"/>
                <a:gd name="f84" fmla="val f6"/>
                <a:gd name="f85" fmla="val f7"/>
                <a:gd name="f86" fmla="*/ f80 f0 1"/>
                <a:gd name="f87" fmla="+- f85 0 f83"/>
                <a:gd name="f88" fmla="+- f84 0 f83"/>
                <a:gd name="f89" fmla="*/ f86 1 f2"/>
                <a:gd name="f90" fmla="*/ f88 1 2501089"/>
                <a:gd name="f91" fmla="*/ f87 1 1972702"/>
                <a:gd name="f92" fmla="*/ 2318728 f88 1"/>
                <a:gd name="f93" fmla="*/ 0 f87 1"/>
                <a:gd name="f94" fmla="*/ 2501089 f88 1"/>
                <a:gd name="f95" fmla="*/ 2453909 f88 1"/>
                <a:gd name="f96" fmla="*/ 167837 f87 1"/>
                <a:gd name="f97" fmla="*/ 2361125 f88 1"/>
                <a:gd name="f98" fmla="*/ 392084 f87 1"/>
                <a:gd name="f99" fmla="*/ 1768255 f88 1"/>
                <a:gd name="f100" fmla="*/ 1167644 f87 1"/>
                <a:gd name="f101" fmla="*/ 1375125 f88 1"/>
                <a:gd name="f102" fmla="*/ 1471474 f87 1"/>
                <a:gd name="f103" fmla="*/ 935735 f88 1"/>
                <a:gd name="f104" fmla="*/ 1712713 f87 1"/>
                <a:gd name="f105" fmla="*/ 212353 f88 1"/>
                <a:gd name="f106" fmla="*/ 1940294 f87 1"/>
                <a:gd name="f107" fmla="*/ 0 f88 1"/>
                <a:gd name="f108" fmla="*/ 1972702 f87 1"/>
                <a:gd name="f109" fmla="*/ 1732181 f87 1"/>
                <a:gd name="f110" fmla="*/ 161195 f88 1"/>
                <a:gd name="f111" fmla="*/ 1706590 f87 1"/>
                <a:gd name="f112" fmla="*/ 388463 f88 1"/>
                <a:gd name="f113" fmla="*/ 1652268 f87 1"/>
                <a:gd name="f114" fmla="*/ 826716 f88 1"/>
                <a:gd name="f115" fmla="*/ 1493950 f87 1"/>
                <a:gd name="f116" fmla="*/ 1609847 f88 1"/>
                <a:gd name="f117" fmla="*/ 1007535 f87 1"/>
                <a:gd name="f118" fmla="*/ 1929982 f88 1"/>
                <a:gd name="f119" fmla="*/ 682930 f87 1"/>
                <a:gd name="f120" fmla="*/ 2183093 f88 1"/>
                <a:gd name="f121" fmla="*/ 310149 f87 1"/>
                <a:gd name="f122" fmla="*/ 2280286 f88 1"/>
                <a:gd name="f123" fmla="*/ 108435 f87 1"/>
                <a:gd name="f124" fmla="+- f89 0 f1"/>
                <a:gd name="f125" fmla="*/ f92 1 2501089"/>
                <a:gd name="f126" fmla="*/ f93 1 1972702"/>
                <a:gd name="f127" fmla="*/ f94 1 2501089"/>
                <a:gd name="f128" fmla="*/ f95 1 2501089"/>
                <a:gd name="f129" fmla="*/ f96 1 1972702"/>
                <a:gd name="f130" fmla="*/ f97 1 2501089"/>
                <a:gd name="f131" fmla="*/ f98 1 1972702"/>
                <a:gd name="f132" fmla="*/ f99 1 2501089"/>
                <a:gd name="f133" fmla="*/ f100 1 1972702"/>
                <a:gd name="f134" fmla="*/ f101 1 2501089"/>
                <a:gd name="f135" fmla="*/ f102 1 1972702"/>
                <a:gd name="f136" fmla="*/ f103 1 2501089"/>
                <a:gd name="f137" fmla="*/ f104 1 1972702"/>
                <a:gd name="f138" fmla="*/ f105 1 2501089"/>
                <a:gd name="f139" fmla="*/ f106 1 1972702"/>
                <a:gd name="f140" fmla="*/ f107 1 2501089"/>
                <a:gd name="f141" fmla="*/ f108 1 1972702"/>
                <a:gd name="f142" fmla="*/ f109 1 1972702"/>
                <a:gd name="f143" fmla="*/ f110 1 2501089"/>
                <a:gd name="f144" fmla="*/ f111 1 1972702"/>
                <a:gd name="f145" fmla="*/ f112 1 2501089"/>
                <a:gd name="f146" fmla="*/ f113 1 1972702"/>
                <a:gd name="f147" fmla="*/ f114 1 2501089"/>
                <a:gd name="f148" fmla="*/ f115 1 1972702"/>
                <a:gd name="f149" fmla="*/ f116 1 2501089"/>
                <a:gd name="f150" fmla="*/ f117 1 1972702"/>
                <a:gd name="f151" fmla="*/ f118 1 2501089"/>
                <a:gd name="f152" fmla="*/ f119 1 1972702"/>
                <a:gd name="f153" fmla="*/ f120 1 2501089"/>
                <a:gd name="f154" fmla="*/ f121 1 1972702"/>
                <a:gd name="f155" fmla="*/ f122 1 2501089"/>
                <a:gd name="f156" fmla="*/ f123 1 1972702"/>
                <a:gd name="f157" fmla="*/ f83 1 f90"/>
                <a:gd name="f158" fmla="*/ f84 1 f90"/>
                <a:gd name="f159" fmla="*/ f83 1 f91"/>
                <a:gd name="f160" fmla="*/ f85 1 f91"/>
                <a:gd name="f161" fmla="*/ f125 1 f90"/>
                <a:gd name="f162" fmla="*/ f126 1 f91"/>
                <a:gd name="f163" fmla="*/ f127 1 f90"/>
                <a:gd name="f164" fmla="*/ f128 1 f90"/>
                <a:gd name="f165" fmla="*/ f129 1 f91"/>
                <a:gd name="f166" fmla="*/ f130 1 f90"/>
                <a:gd name="f167" fmla="*/ f131 1 f91"/>
                <a:gd name="f168" fmla="*/ f132 1 f90"/>
                <a:gd name="f169" fmla="*/ f133 1 f91"/>
                <a:gd name="f170" fmla="*/ f134 1 f90"/>
                <a:gd name="f171" fmla="*/ f135 1 f91"/>
                <a:gd name="f172" fmla="*/ f136 1 f90"/>
                <a:gd name="f173" fmla="*/ f137 1 f91"/>
                <a:gd name="f174" fmla="*/ f138 1 f90"/>
                <a:gd name="f175" fmla="*/ f139 1 f91"/>
                <a:gd name="f176" fmla="*/ f140 1 f90"/>
                <a:gd name="f177" fmla="*/ f141 1 f91"/>
                <a:gd name="f178" fmla="*/ f142 1 f91"/>
                <a:gd name="f179" fmla="*/ f143 1 f90"/>
                <a:gd name="f180" fmla="*/ f144 1 f91"/>
                <a:gd name="f181" fmla="*/ f145 1 f90"/>
                <a:gd name="f182" fmla="*/ f146 1 f91"/>
                <a:gd name="f183" fmla="*/ f147 1 f90"/>
                <a:gd name="f184" fmla="*/ f148 1 f91"/>
                <a:gd name="f185" fmla="*/ f149 1 f90"/>
                <a:gd name="f186" fmla="*/ f150 1 f91"/>
                <a:gd name="f187" fmla="*/ f151 1 f90"/>
                <a:gd name="f188" fmla="*/ f152 1 f91"/>
                <a:gd name="f189" fmla="*/ f153 1 f90"/>
                <a:gd name="f190" fmla="*/ f154 1 f91"/>
                <a:gd name="f191" fmla="*/ f155 1 f90"/>
                <a:gd name="f192" fmla="*/ f156 1 f91"/>
                <a:gd name="f193" fmla="*/ f157 f81 1"/>
                <a:gd name="f194" fmla="*/ f158 f81 1"/>
                <a:gd name="f195" fmla="*/ f160 f82 1"/>
                <a:gd name="f196" fmla="*/ f159 f82 1"/>
                <a:gd name="f197" fmla="*/ f161 f81 1"/>
                <a:gd name="f198" fmla="*/ f162 f82 1"/>
                <a:gd name="f199" fmla="*/ f163 f81 1"/>
                <a:gd name="f200" fmla="*/ f164 f81 1"/>
                <a:gd name="f201" fmla="*/ f165 f82 1"/>
                <a:gd name="f202" fmla="*/ f166 f81 1"/>
                <a:gd name="f203" fmla="*/ f167 f82 1"/>
                <a:gd name="f204" fmla="*/ f168 f81 1"/>
                <a:gd name="f205" fmla="*/ f169 f82 1"/>
                <a:gd name="f206" fmla="*/ f170 f81 1"/>
                <a:gd name="f207" fmla="*/ f171 f82 1"/>
                <a:gd name="f208" fmla="*/ f172 f81 1"/>
                <a:gd name="f209" fmla="*/ f173 f82 1"/>
                <a:gd name="f210" fmla="*/ f174 f81 1"/>
                <a:gd name="f211" fmla="*/ f175 f82 1"/>
                <a:gd name="f212" fmla="*/ f176 f81 1"/>
                <a:gd name="f213" fmla="*/ f177 f82 1"/>
                <a:gd name="f214" fmla="*/ f178 f82 1"/>
                <a:gd name="f215" fmla="*/ f179 f81 1"/>
                <a:gd name="f216" fmla="*/ f180 f82 1"/>
                <a:gd name="f217" fmla="*/ f181 f81 1"/>
                <a:gd name="f218" fmla="*/ f182 f82 1"/>
                <a:gd name="f219" fmla="*/ f183 f81 1"/>
                <a:gd name="f220" fmla="*/ f184 f82 1"/>
                <a:gd name="f221" fmla="*/ f185 f81 1"/>
                <a:gd name="f222" fmla="*/ f186 f82 1"/>
                <a:gd name="f223" fmla="*/ f187 f81 1"/>
                <a:gd name="f224" fmla="*/ f188 f82 1"/>
                <a:gd name="f225" fmla="*/ f189 f81 1"/>
                <a:gd name="f226" fmla="*/ f190 f82 1"/>
                <a:gd name="f227" fmla="*/ f191 f81 1"/>
                <a:gd name="f228" fmla="*/ f192 f82 1"/>
              </a:gdLst>
              <a:ahLst/>
              <a:cxnLst>
                <a:cxn ang="3cd4">
                  <a:pos x="hc" y="t"/>
                </a:cxn>
                <a:cxn ang="0">
                  <a:pos x="r" y="vc"/>
                </a:cxn>
                <a:cxn ang="cd4">
                  <a:pos x="hc" y="b"/>
                </a:cxn>
                <a:cxn ang="cd2">
                  <a:pos x="l" y="vc"/>
                </a:cxn>
                <a:cxn ang="f124">
                  <a:pos x="f197" y="f198"/>
                </a:cxn>
                <a:cxn ang="f124">
                  <a:pos x="f199" y="f198"/>
                </a:cxn>
                <a:cxn ang="f124">
                  <a:pos x="f200" y="f201"/>
                </a:cxn>
                <a:cxn ang="f124">
                  <a:pos x="f202" y="f203"/>
                </a:cxn>
                <a:cxn ang="f124">
                  <a:pos x="f204" y="f205"/>
                </a:cxn>
                <a:cxn ang="f124">
                  <a:pos x="f206" y="f207"/>
                </a:cxn>
                <a:cxn ang="f124">
                  <a:pos x="f208" y="f209"/>
                </a:cxn>
                <a:cxn ang="f124">
                  <a:pos x="f210" y="f211"/>
                </a:cxn>
                <a:cxn ang="f124">
                  <a:pos x="f212" y="f213"/>
                </a:cxn>
                <a:cxn ang="f124">
                  <a:pos x="f212" y="f214"/>
                </a:cxn>
                <a:cxn ang="f124">
                  <a:pos x="f215" y="f216"/>
                </a:cxn>
                <a:cxn ang="f124">
                  <a:pos x="f217" y="f218"/>
                </a:cxn>
                <a:cxn ang="f124">
                  <a:pos x="f219" y="f220"/>
                </a:cxn>
                <a:cxn ang="f124">
                  <a:pos x="f221" y="f222"/>
                </a:cxn>
                <a:cxn ang="f124">
                  <a:pos x="f223" y="f224"/>
                </a:cxn>
                <a:cxn ang="f124">
                  <a:pos x="f225" y="f226"/>
                </a:cxn>
                <a:cxn ang="f124">
                  <a:pos x="f227" y="f228"/>
                </a:cxn>
              </a:cxnLst>
              <a:rect l="f193" t="f196" r="f194" b="f195"/>
              <a:pathLst>
                <a:path w="2501089" h="1972702">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lnTo>
                    <a:pt x="f5" y="f7"/>
                  </a:lnTo>
                  <a:lnTo>
                    <a:pt x="f5" y="f41"/>
                  </a:lnTo>
                  <a:lnTo>
                    <a:pt x="f42" y="f43"/>
                  </a:lnTo>
                  <a:cubicBezTo>
                    <a:pt x="f44" y="f45"/>
                    <a:pt x="f46" y="f47"/>
                    <a:pt x="f48" y="f49"/>
                  </a:cubicBezTo>
                  <a:cubicBezTo>
                    <a:pt x="f50" y="f51"/>
                    <a:pt x="f52" y="f53"/>
                    <a:pt x="f54" y="f55"/>
                  </a:cubicBezTo>
                  <a:cubicBezTo>
                    <a:pt x="f56" y="f57"/>
                    <a:pt x="f58" y="f59"/>
                    <a:pt x="f60" y="f61"/>
                  </a:cubicBezTo>
                  <a:cubicBezTo>
                    <a:pt x="f62" y="f63"/>
                    <a:pt x="f64" y="f65"/>
                    <a:pt x="f66" y="f67"/>
                  </a:cubicBezTo>
                  <a:cubicBezTo>
                    <a:pt x="f68" y="f69"/>
                    <a:pt x="f70" y="f71"/>
                    <a:pt x="f72" y="f73"/>
                  </a:cubicBezTo>
                  <a:cubicBezTo>
                    <a:pt x="f74" y="f75"/>
                    <a:pt x="f76" y="f77"/>
                    <a:pt x="f78" y="f79"/>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FFFFFF"/>
                </a:solidFill>
                <a:uFillTx/>
                <a:latin typeface="Calibri"/>
              </a:endParaRPr>
            </a:p>
          </p:txBody>
        </p:sp>
        <p:sp>
          <p:nvSpPr>
            <p:cNvPr id="15" name="Freeform: Shape 41">
              <a:extLst>
                <a:ext uri="{FF2B5EF4-FFF2-40B4-BE49-F238E27FC236}">
                  <a16:creationId xmlns:a16="http://schemas.microsoft.com/office/drawing/2014/main" id="{F280B1C1-FD54-4DD9-8829-E294B5C2BFDA}"/>
                </a:ext>
              </a:extLst>
            </p:cNvPr>
            <p:cNvSpPr/>
            <p:nvPr/>
          </p:nvSpPr>
          <p:spPr>
            <a:xfrm rot="10799991">
              <a:off x="9087297" y="4429335"/>
              <a:ext cx="3112608" cy="2428582"/>
            </a:xfrm>
            <a:custGeom>
              <a:avLst/>
              <a:gdLst>
                <a:gd name="f0" fmla="val 10800000"/>
                <a:gd name="f1" fmla="val 5400000"/>
                <a:gd name="f2" fmla="val 180"/>
                <a:gd name="f3" fmla="val w"/>
                <a:gd name="f4" fmla="val h"/>
                <a:gd name="f5" fmla="val 0"/>
                <a:gd name="f6" fmla="val 2491105"/>
                <a:gd name="f7" fmla="val 1943661"/>
                <a:gd name="f8" fmla="val 1995408"/>
                <a:gd name="f9" fmla="val 2434705"/>
                <a:gd name="f10" fmla="val 174009"/>
                <a:gd name="f11" fmla="val 2087512"/>
                <a:gd name="f12" fmla="val 1067655"/>
                <a:gd name="f13" fmla="val 1129122"/>
                <a:gd name="f14" fmla="val 1753877"/>
                <a:gd name="f15" fmla="val 92457"/>
                <a:gd name="f16" fmla="val 1931703"/>
                <a:gd name="f17" fmla="val 1491489"/>
                <a:gd name="f18" fmla="val 34107"/>
                <a:gd name="f19" fmla="val 1486836"/>
                <a:gd name="f20" fmla="val 189055"/>
                <a:gd name="f21" fmla="val 1458696"/>
                <a:gd name="f22" fmla="val 343908"/>
                <a:gd name="f23" fmla="val 1416565"/>
                <a:gd name="f24" fmla="val 497577"/>
                <a:gd name="f25" fmla="val 1360598"/>
                <a:gd name="f26" fmla="val 796856"/>
                <a:gd name="f27" fmla="val 1251889"/>
                <a:gd name="f28" fmla="val 1081725"/>
                <a:gd name="f29" fmla="val 1091781"/>
                <a:gd name="f30" fmla="val 1321566"/>
                <a:gd name="f31" fmla="val 897645"/>
                <a:gd name="f32" fmla="val 1565577"/>
                <a:gd name="f33" fmla="val 700195"/>
                <a:gd name="f34" fmla="val 1757355"/>
                <a:gd name="f35" fmla="val 475523"/>
                <a:gd name="f36" fmla="val 1891495"/>
                <a:gd name="f37" fmla="val 230078"/>
                <a:gd name="f38" fmla="val 1917197"/>
                <a:gd name="f39" fmla="val 183033"/>
                <a:gd name="f40" fmla="val 1940526"/>
                <a:gd name="f41" fmla="val 135619"/>
                <a:gd name="f42" fmla="val 1961469"/>
                <a:gd name="f43" fmla="val 87885"/>
                <a:gd name="f44" fmla="+- 0 0 -90"/>
                <a:gd name="f45" fmla="*/ f3 1 2491105"/>
                <a:gd name="f46" fmla="*/ f4 1 1943661"/>
                <a:gd name="f47" fmla="val f5"/>
                <a:gd name="f48" fmla="val f6"/>
                <a:gd name="f49" fmla="val f7"/>
                <a:gd name="f50" fmla="*/ f44 f0 1"/>
                <a:gd name="f51" fmla="+- f49 0 f47"/>
                <a:gd name="f52" fmla="+- f48 0 f47"/>
                <a:gd name="f53" fmla="*/ f50 1 f2"/>
                <a:gd name="f54" fmla="*/ f52 1 2491105"/>
                <a:gd name="f55" fmla="*/ f51 1 1943661"/>
                <a:gd name="f56" fmla="*/ 1995408 f52 1"/>
                <a:gd name="f57" fmla="*/ 0 f51 1"/>
                <a:gd name="f58" fmla="*/ 2491105 f52 1"/>
                <a:gd name="f59" fmla="*/ 2434705 f52 1"/>
                <a:gd name="f60" fmla="*/ 174009 f51 1"/>
                <a:gd name="f61" fmla="*/ 92457 f52 1"/>
                <a:gd name="f62" fmla="*/ 1931703 f51 1"/>
                <a:gd name="f63" fmla="*/ 0 f52 1"/>
                <a:gd name="f64" fmla="*/ 1943661 f51 1"/>
                <a:gd name="f65" fmla="*/ 1491489 f51 1"/>
                <a:gd name="f66" fmla="*/ 34107 f52 1"/>
                <a:gd name="f67" fmla="*/ 1486836 f51 1"/>
                <a:gd name="f68" fmla="*/ 497577 f52 1"/>
                <a:gd name="f69" fmla="*/ 1360598 f51 1"/>
                <a:gd name="f70" fmla="*/ 1321566 f52 1"/>
                <a:gd name="f71" fmla="*/ 897645 f51 1"/>
                <a:gd name="f72" fmla="*/ 1891495 f52 1"/>
                <a:gd name="f73" fmla="*/ 230078 f51 1"/>
                <a:gd name="f74" fmla="*/ 1961469 f52 1"/>
                <a:gd name="f75" fmla="*/ 87885 f51 1"/>
                <a:gd name="f76" fmla="+- f53 0 f1"/>
                <a:gd name="f77" fmla="*/ f56 1 2491105"/>
                <a:gd name="f78" fmla="*/ f57 1 1943661"/>
                <a:gd name="f79" fmla="*/ f58 1 2491105"/>
                <a:gd name="f80" fmla="*/ f59 1 2491105"/>
                <a:gd name="f81" fmla="*/ f60 1 1943661"/>
                <a:gd name="f82" fmla="*/ f61 1 2491105"/>
                <a:gd name="f83" fmla="*/ f62 1 1943661"/>
                <a:gd name="f84" fmla="*/ f63 1 2491105"/>
                <a:gd name="f85" fmla="*/ f64 1 1943661"/>
                <a:gd name="f86" fmla="*/ f65 1 1943661"/>
                <a:gd name="f87" fmla="*/ f66 1 2491105"/>
                <a:gd name="f88" fmla="*/ f67 1 1943661"/>
                <a:gd name="f89" fmla="*/ f68 1 2491105"/>
                <a:gd name="f90" fmla="*/ f69 1 1943661"/>
                <a:gd name="f91" fmla="*/ f70 1 2491105"/>
                <a:gd name="f92" fmla="*/ f71 1 1943661"/>
                <a:gd name="f93" fmla="*/ f72 1 2491105"/>
                <a:gd name="f94" fmla="*/ f73 1 1943661"/>
                <a:gd name="f95" fmla="*/ f74 1 2491105"/>
                <a:gd name="f96" fmla="*/ f75 1 1943661"/>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1105" h="1943661">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graphicFrame>
        <p:nvGraphicFramePr>
          <p:cNvPr id="17" name="Segnaposto contenuto 16">
            <a:extLst>
              <a:ext uri="{FF2B5EF4-FFF2-40B4-BE49-F238E27FC236}">
                <a16:creationId xmlns:a16="http://schemas.microsoft.com/office/drawing/2014/main" id="{E133762E-A84C-4258-A74A-875AF4088582}"/>
              </a:ext>
            </a:extLst>
          </p:cNvPr>
          <p:cNvGraphicFramePr>
            <a:graphicFrameLocks noGrp="1"/>
          </p:cNvGraphicFramePr>
          <p:nvPr>
            <p:ph idx="1"/>
            <p:extLst>
              <p:ext uri="{D42A27DB-BD31-4B8C-83A1-F6EECF244321}">
                <p14:modId xmlns:p14="http://schemas.microsoft.com/office/powerpoint/2010/main" val="2282874024"/>
              </p:ext>
            </p:extLst>
          </p:nvPr>
        </p:nvGraphicFramePr>
        <p:xfrm>
          <a:off x="1787953" y="2089030"/>
          <a:ext cx="9202602" cy="39211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itolo 1">
            <a:extLst>
              <a:ext uri="{FF2B5EF4-FFF2-40B4-BE49-F238E27FC236}">
                <a16:creationId xmlns:a16="http://schemas.microsoft.com/office/drawing/2014/main" id="{E1C5D9C2-A4BE-4966-A61F-AC45F6D1B34E}"/>
              </a:ext>
            </a:extLst>
          </p:cNvPr>
          <p:cNvSpPr txBox="1"/>
          <p:nvPr/>
        </p:nvSpPr>
        <p:spPr>
          <a:xfrm>
            <a:off x="3346181" y="492582"/>
            <a:ext cx="6065754" cy="1264834"/>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3600" b="1" dirty="0">
                <a:solidFill>
                  <a:srgbClr val="44546A"/>
                </a:solidFill>
                <a:latin typeface="Calibri Light"/>
              </a:rPr>
              <a:t>Topic Modelling</a:t>
            </a:r>
            <a:endParaRPr lang="en-US" sz="3600" b="1" i="0" u="none" strike="noStrike" kern="1200" cap="none" spc="0" baseline="0" dirty="0">
              <a:solidFill>
                <a:srgbClr val="44546A"/>
              </a:solidFill>
              <a:uFillTx/>
              <a:latin typeface="Calibri Light"/>
            </a:endParaRPr>
          </a:p>
        </p:txBody>
      </p:sp>
    </p:spTree>
    <p:extLst>
      <p:ext uri="{BB962C8B-B14F-4D97-AF65-F5344CB8AC3E}">
        <p14:creationId xmlns:p14="http://schemas.microsoft.com/office/powerpoint/2010/main" val="2833615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3">
    <p:bg>
      <p:bgPr>
        <a:solidFill>
          <a:srgbClr val="FFFFFF"/>
        </a:solid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B5629969-B167-4945-9904-492DD3614FB0}"/>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9">
            <a:extLst>
              <a:ext uri="{FF2B5EF4-FFF2-40B4-BE49-F238E27FC236}">
                <a16:creationId xmlns:a16="http://schemas.microsoft.com/office/drawing/2014/main" id="{97C88C19-8F14-445F-8167-74D0939CACAC}"/>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11">
            <a:extLst>
              <a:ext uri="{FF2B5EF4-FFF2-40B4-BE49-F238E27FC236}">
                <a16:creationId xmlns:a16="http://schemas.microsoft.com/office/drawing/2014/main" id="{52560335-02FD-48EF-96C5-9C9B2FCA669D}"/>
              </a:ext>
            </a:extLst>
          </p:cNvPr>
          <p:cNvGrpSpPr/>
          <p:nvPr/>
        </p:nvGrpSpPr>
        <p:grpSpPr>
          <a:xfrm>
            <a:off x="-18232" y="-8165"/>
            <a:ext cx="3600000" cy="2160000"/>
            <a:chOff x="-18233" y="-8165"/>
            <a:chExt cx="4834067" cy="2488146"/>
          </a:xfrm>
        </p:grpSpPr>
        <p:sp>
          <p:nvSpPr>
            <p:cNvPr id="5" name="Freeform: Shape 12">
              <a:extLst>
                <a:ext uri="{FF2B5EF4-FFF2-40B4-BE49-F238E27FC236}">
                  <a16:creationId xmlns:a16="http://schemas.microsoft.com/office/drawing/2014/main" id="{C7226A32-9F96-4220-92CF-5F74B7DF400F}"/>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13">
              <a:extLst>
                <a:ext uri="{FF2B5EF4-FFF2-40B4-BE49-F238E27FC236}">
                  <a16:creationId xmlns:a16="http://schemas.microsoft.com/office/drawing/2014/main" id="{CFFDF7D9-C249-44D3-9F42-8F4FC3A447D0}"/>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14">
              <a:extLst>
                <a:ext uri="{FF2B5EF4-FFF2-40B4-BE49-F238E27FC236}">
                  <a16:creationId xmlns:a16="http://schemas.microsoft.com/office/drawing/2014/main" id="{C4BF50F3-B606-4FDB-9218-435EDE27AC8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15">
              <a:extLst>
                <a:ext uri="{FF2B5EF4-FFF2-40B4-BE49-F238E27FC236}">
                  <a16:creationId xmlns:a16="http://schemas.microsoft.com/office/drawing/2014/main" id="{96B4A84B-58D0-47E9-B1AE-F3172EE7CDFE}"/>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5990FD0F-38C8-4096-962E-0E34E11061BC}"/>
              </a:ext>
            </a:extLst>
          </p:cNvPr>
          <p:cNvSpPr txBox="1">
            <a:spLocks noGrp="1"/>
          </p:cNvSpPr>
          <p:nvPr>
            <p:ph type="title"/>
          </p:nvPr>
        </p:nvSpPr>
        <p:spPr>
          <a:xfrm>
            <a:off x="3027925" y="991264"/>
            <a:ext cx="5754694" cy="1837349"/>
          </a:xfrm>
        </p:spPr>
        <p:txBody>
          <a:bodyPr anchorCtr="1"/>
          <a:lstStyle/>
          <a:p>
            <a:pPr lvl="0" algn="ctr"/>
            <a:r>
              <a:rPr lang="en-GB" sz="3600" b="1" dirty="0">
                <a:solidFill>
                  <a:srgbClr val="44546A"/>
                </a:solidFill>
                <a:latin typeface="+mn-lt"/>
              </a:rPr>
              <a:t>Contents</a:t>
            </a:r>
          </a:p>
        </p:txBody>
      </p:sp>
      <p:grpSp>
        <p:nvGrpSpPr>
          <p:cNvPr id="10" name="Segnaposto contenuto 3">
            <a:extLst>
              <a:ext uri="{FF2B5EF4-FFF2-40B4-BE49-F238E27FC236}">
                <a16:creationId xmlns:a16="http://schemas.microsoft.com/office/drawing/2014/main" id="{BEBA5F8E-08AD-4BA5-A758-C9D72901212F}"/>
              </a:ext>
            </a:extLst>
          </p:cNvPr>
          <p:cNvGrpSpPr/>
          <p:nvPr/>
        </p:nvGrpSpPr>
        <p:grpSpPr>
          <a:xfrm>
            <a:off x="63962" y="2075368"/>
            <a:ext cx="9603708" cy="4182321"/>
            <a:chOff x="303772" y="2555830"/>
            <a:chExt cx="8426973" cy="3277877"/>
          </a:xfrm>
        </p:grpSpPr>
        <p:sp>
          <p:nvSpPr>
            <p:cNvPr id="11" name="Figura a mano libera: forma 10">
              <a:extLst>
                <a:ext uri="{FF2B5EF4-FFF2-40B4-BE49-F238E27FC236}">
                  <a16:creationId xmlns:a16="http://schemas.microsoft.com/office/drawing/2014/main" id="{CCE1D669-65B3-4219-9F64-1701BDE4B013}"/>
                </a:ext>
              </a:extLst>
            </p:cNvPr>
            <p:cNvSpPr/>
            <p:nvPr/>
          </p:nvSpPr>
          <p:spPr>
            <a:xfrm>
              <a:off x="303772" y="2555830"/>
              <a:ext cx="3277877" cy="3277877"/>
            </a:xfrm>
            <a:custGeom>
              <a:avLst>
                <a:gd name="f13" fmla="val 225"/>
                <a:gd name="f14" fmla="val 315"/>
                <a:gd name="f15" fmla="val 659"/>
              </a:avLst>
              <a:gdLst>
                <a:gd name="f3" fmla="val 10800000"/>
                <a:gd name="f4" fmla="val 5400000"/>
                <a:gd name="f5" fmla="val 16200000"/>
                <a:gd name="f6" fmla="val 180"/>
                <a:gd name="f7" fmla="val w"/>
                <a:gd name="f8" fmla="val h"/>
                <a:gd name="f9" fmla="val ss"/>
                <a:gd name="f10" fmla="val 0"/>
                <a:gd name="f11" fmla="*/ 5419351 1 1725033"/>
                <a:gd name="f12" fmla="+- 0 0 1"/>
                <a:gd name="f13" fmla="val 225"/>
                <a:gd name="f14" fmla="val 315"/>
                <a:gd name="f15" fmla="val 659"/>
                <a:gd name="f16" fmla="+- 0 0 -315"/>
                <a:gd name="f17" fmla="+- 0 0 -225"/>
                <a:gd name="f18" fmla="+- 0 0 -270"/>
                <a:gd name="f19" fmla="abs f7"/>
                <a:gd name="f20" fmla="abs f8"/>
                <a:gd name="f21" fmla="abs f9"/>
                <a:gd name="f22" fmla="val f10"/>
                <a:gd name="f23" fmla="val f15"/>
                <a:gd name="f24" fmla="+- 0 0 f13"/>
                <a:gd name="f25" fmla="+- 0 0 f14"/>
                <a:gd name="f26" fmla="*/ f16 f3 1"/>
                <a:gd name="f27" fmla="*/ f17 f3 1"/>
                <a:gd name="f28" fmla="*/ f18 f3 1"/>
                <a:gd name="f29" fmla="?: f19 f7 1"/>
                <a:gd name="f30" fmla="?: f20 f8 1"/>
                <a:gd name="f31" fmla="?: f21 f9 1"/>
                <a:gd name="f32" fmla="*/ f24 f3 1"/>
                <a:gd name="f33" fmla="*/ f25 f3 1"/>
                <a:gd name="f34" fmla="*/ f26 1 f6"/>
                <a:gd name="f35" fmla="*/ f27 1 f6"/>
                <a:gd name="f36" fmla="*/ f28 1 f6"/>
                <a:gd name="f37" fmla="*/ f29 1 21600"/>
                <a:gd name="f38" fmla="*/ f30 1 21600"/>
                <a:gd name="f39" fmla="*/ 21600 f29 1"/>
                <a:gd name="f40" fmla="*/ 21600 f30 1"/>
                <a:gd name="f41" fmla="*/ f32 1 f6"/>
                <a:gd name="f42" fmla="*/ f33 1 f6"/>
                <a:gd name="f43" fmla="+- f34 0 f4"/>
                <a:gd name="f44" fmla="+- f35 0 f4"/>
                <a:gd name="f45" fmla="+- f36 0 f4"/>
                <a:gd name="f46" fmla="min f38 f37"/>
                <a:gd name="f47" fmla="*/ f39 1 f31"/>
                <a:gd name="f48" fmla="*/ f40 1 f31"/>
                <a:gd name="f49" fmla="+- f41 0 f4"/>
                <a:gd name="f50" fmla="+- f42 0 f4"/>
                <a:gd name="f51" fmla="val f47"/>
                <a:gd name="f52" fmla="val f48"/>
                <a:gd name="f53" fmla="+- 0 0 f49"/>
                <a:gd name="f54" fmla="+- 0 0 f50"/>
                <a:gd name="f55" fmla="+- f52 0 f22"/>
                <a:gd name="f56" fmla="+- f51 0 f22"/>
                <a:gd name="f57" fmla="val f53"/>
                <a:gd name="f58" fmla="val f54"/>
                <a:gd name="f59" fmla="*/ f55 1 2"/>
                <a:gd name="f60" fmla="*/ f56 1 2"/>
                <a:gd name="f61" fmla="min f56 f55"/>
                <a:gd name="f62" fmla="+- f58 0 f57"/>
                <a:gd name="f63" fmla="+- f57 f4 0"/>
                <a:gd name="f64" fmla="+- f58 f4 0"/>
                <a:gd name="f65" fmla="+- 21600000 0 f57"/>
                <a:gd name="f66" fmla="+- f4 0 f57"/>
                <a:gd name="f67" fmla="+- 27000000 0 f57"/>
                <a:gd name="f68" fmla="+- f3 0 f57"/>
                <a:gd name="f69" fmla="+- 32400000 0 f57"/>
                <a:gd name="f70" fmla="+- f5 0 f57"/>
                <a:gd name="f71" fmla="+- 37800000 0 f57"/>
                <a:gd name="f72" fmla="+- f22 f59 0"/>
                <a:gd name="f73" fmla="+- f22 f60 0"/>
                <a:gd name="f74" fmla="+- f62 21600000 0"/>
                <a:gd name="f75" fmla="*/ f63 f11 1"/>
                <a:gd name="f76" fmla="*/ f64 f11 1"/>
                <a:gd name="f77" fmla="*/ f61 f23 1"/>
                <a:gd name="f78" fmla="?: f66 f66 f67"/>
                <a:gd name="f79" fmla="?: f68 f68 f69"/>
                <a:gd name="f80" fmla="?: f70 f70 f71"/>
                <a:gd name="f81" fmla="*/ f60 f46 1"/>
                <a:gd name="f82" fmla="*/ f59 f46 1"/>
                <a:gd name="f83" fmla="?: f62 f62 f74"/>
                <a:gd name="f84" fmla="*/ f75 1 f3"/>
                <a:gd name="f85" fmla="*/ f76 1 f3"/>
                <a:gd name="f86" fmla="*/ f77 1 100000"/>
                <a:gd name="f87" fmla="*/ f73 f46 1"/>
                <a:gd name="f88" fmla="*/ f72 f46 1"/>
                <a:gd name="f89" fmla="+- 0 0 f83"/>
                <a:gd name="f90" fmla="+- 0 0 f84"/>
                <a:gd name="f91" fmla="+- 0 0 f85"/>
                <a:gd name="f92" fmla="+- f60 0 f86"/>
                <a:gd name="f93" fmla="+- f59 0 f86"/>
                <a:gd name="f94" fmla="+- f83 0 f65"/>
                <a:gd name="f95" fmla="+- f83 0 f78"/>
                <a:gd name="f96" fmla="+- f83 0 f79"/>
                <a:gd name="f97" fmla="+- f83 0 f80"/>
                <a:gd name="f98" fmla="+- 0 0 f90"/>
                <a:gd name="f99" fmla="+- 0 0 f91"/>
                <a:gd name="f100" fmla="*/ f92 f46 1"/>
                <a:gd name="f101" fmla="*/ f93 f46 1"/>
                <a:gd name="f102" fmla="*/ f98 f3 1"/>
                <a:gd name="f103" fmla="*/ f99 f3 1"/>
                <a:gd name="f104" fmla="*/ f102 1 f11"/>
                <a:gd name="f105" fmla="*/ f103 1 f11"/>
                <a:gd name="f106" fmla="+- f104 0 f4"/>
                <a:gd name="f107" fmla="+- f105 0 f4"/>
                <a:gd name="f108" fmla="sin 1 f106"/>
                <a:gd name="f109" fmla="cos 1 f106"/>
                <a:gd name="f110" fmla="sin 1 f107"/>
                <a:gd name="f111" fmla="cos 1 f107"/>
                <a:gd name="f112" fmla="+- 0 0 f108"/>
                <a:gd name="f113" fmla="+- 0 0 f109"/>
                <a:gd name="f114" fmla="+- 0 0 f110"/>
                <a:gd name="f115" fmla="+- 0 0 f111"/>
                <a:gd name="f116" fmla="+- 0 0 f112"/>
                <a:gd name="f117" fmla="+- 0 0 f113"/>
                <a:gd name="f118" fmla="+- 0 0 f114"/>
                <a:gd name="f119" fmla="+- 0 0 f115"/>
                <a:gd name="f120" fmla="*/ f116 f60 1"/>
                <a:gd name="f121" fmla="*/ f117 f59 1"/>
                <a:gd name="f122" fmla="*/ f118 f60 1"/>
                <a:gd name="f123" fmla="*/ f119 f59 1"/>
                <a:gd name="f124" fmla="*/ f118 f92 1"/>
                <a:gd name="f125" fmla="*/ f119 f93 1"/>
                <a:gd name="f126" fmla="*/ f116 f92 1"/>
                <a:gd name="f127" fmla="*/ f117 f93 1"/>
                <a:gd name="f128" fmla="+- 0 0 f121"/>
                <a:gd name="f129" fmla="+- 0 0 f120"/>
                <a:gd name="f130" fmla="+- 0 0 f123"/>
                <a:gd name="f131" fmla="+- 0 0 f122"/>
                <a:gd name="f132" fmla="+- 0 0 f125"/>
                <a:gd name="f133" fmla="+- 0 0 f124"/>
                <a:gd name="f134" fmla="+- 0 0 f127"/>
                <a:gd name="f135" fmla="+- 0 0 f126"/>
                <a:gd name="f136" fmla="+- 0 0 f128"/>
                <a:gd name="f137" fmla="+- 0 0 f129"/>
                <a:gd name="f138" fmla="+- 0 0 f130"/>
                <a:gd name="f139" fmla="+- 0 0 f131"/>
                <a:gd name="f140" fmla="+- 0 0 f132"/>
                <a:gd name="f141" fmla="+- 0 0 f133"/>
                <a:gd name="f142" fmla="+- 0 0 f134"/>
                <a:gd name="f143" fmla="+- 0 0 f135"/>
                <a:gd name="f144" fmla="at2 f136 f137"/>
                <a:gd name="f145" fmla="at2 f138 f139"/>
                <a:gd name="f146" fmla="at2 f140 f141"/>
                <a:gd name="f147" fmla="at2 f142 f143"/>
                <a:gd name="f148" fmla="+- f144 f4 0"/>
                <a:gd name="f149" fmla="+- f145 f4 0"/>
                <a:gd name="f150" fmla="+- f146 f4 0"/>
                <a:gd name="f151" fmla="+- f147 f4 0"/>
                <a:gd name="f152" fmla="*/ f148 f11 1"/>
                <a:gd name="f153" fmla="*/ f149 f11 1"/>
                <a:gd name="f154" fmla="*/ f150 f11 1"/>
                <a:gd name="f155" fmla="*/ f151 f11 1"/>
                <a:gd name="f156" fmla="*/ f152 1 f3"/>
                <a:gd name="f157" fmla="*/ f153 1 f3"/>
                <a:gd name="f158" fmla="*/ f154 1 f3"/>
                <a:gd name="f159" fmla="*/ f155 1 f3"/>
                <a:gd name="f160" fmla="+- 0 0 f156"/>
                <a:gd name="f161" fmla="+- 0 0 f157"/>
                <a:gd name="f162" fmla="+- 0 0 f158"/>
                <a:gd name="f163" fmla="+- 0 0 f159"/>
                <a:gd name="f164" fmla="val f160"/>
                <a:gd name="f165" fmla="val f161"/>
                <a:gd name="f166" fmla="val f162"/>
                <a:gd name="f167" fmla="val f163"/>
                <a:gd name="f168" fmla="+- 0 0 f164"/>
                <a:gd name="f169" fmla="+- 0 0 f165"/>
                <a:gd name="f170" fmla="+- 0 0 f166"/>
                <a:gd name="f171" fmla="+- 0 0 f167"/>
                <a:gd name="f172" fmla="*/ f168 f3 1"/>
                <a:gd name="f173" fmla="*/ f169 f3 1"/>
                <a:gd name="f174" fmla="*/ f170 f3 1"/>
                <a:gd name="f175" fmla="*/ f171 f3 1"/>
                <a:gd name="f176" fmla="*/ f172 1 f11"/>
                <a:gd name="f177" fmla="*/ f173 1 f11"/>
                <a:gd name="f178" fmla="*/ f174 1 f11"/>
                <a:gd name="f179" fmla="*/ f175 1 f11"/>
                <a:gd name="f180" fmla="+- f176 0 f4"/>
                <a:gd name="f181" fmla="+- f177 0 f4"/>
                <a:gd name="f182" fmla="+- f178 0 f4"/>
                <a:gd name="f183" fmla="+- f179 0 f4"/>
                <a:gd name="f184" fmla="cos 1 f180"/>
                <a:gd name="f185" fmla="sin 1 f180"/>
                <a:gd name="f186" fmla="cos 1 f181"/>
                <a:gd name="f187" fmla="sin 1 f181"/>
                <a:gd name="f188" fmla="cos 1 f182"/>
                <a:gd name="f189" fmla="sin 1 f182"/>
                <a:gd name="f190" fmla="cos 1 f183"/>
                <a:gd name="f191" fmla="sin 1 f183"/>
                <a:gd name="f192" fmla="+- 0 0 f184"/>
                <a:gd name="f193" fmla="+- 0 0 f185"/>
                <a:gd name="f194" fmla="+- 0 0 f186"/>
                <a:gd name="f195" fmla="+- 0 0 f187"/>
                <a:gd name="f196" fmla="+- 0 0 f188"/>
                <a:gd name="f197" fmla="+- 0 0 f189"/>
                <a:gd name="f198" fmla="+- 0 0 f190"/>
                <a:gd name="f199" fmla="+- 0 0 f191"/>
                <a:gd name="f200" fmla="*/ f12 f192 1"/>
                <a:gd name="f201" fmla="*/ f12 f193 1"/>
                <a:gd name="f202" fmla="*/ f12 f194 1"/>
                <a:gd name="f203" fmla="*/ f12 f195 1"/>
                <a:gd name="f204" fmla="*/ f12 f196 1"/>
                <a:gd name="f205" fmla="*/ f12 f197 1"/>
                <a:gd name="f206" fmla="*/ f12 f198 1"/>
                <a:gd name="f207" fmla="*/ f12 f199 1"/>
                <a:gd name="f208" fmla="*/ f200 f60 1"/>
                <a:gd name="f209" fmla="*/ f201 f59 1"/>
                <a:gd name="f210" fmla="*/ f202 f60 1"/>
                <a:gd name="f211" fmla="*/ f203 f59 1"/>
                <a:gd name="f212" fmla="*/ f204 f92 1"/>
                <a:gd name="f213" fmla="*/ f205 f93 1"/>
                <a:gd name="f214" fmla="*/ f206 f92 1"/>
                <a:gd name="f215" fmla="*/ f207 f93 1"/>
                <a:gd name="f216" fmla="+- f73 f208 0"/>
                <a:gd name="f217" fmla="+- f72 f209 0"/>
                <a:gd name="f218" fmla="+- f73 f210 0"/>
                <a:gd name="f219" fmla="+- f72 f211 0"/>
                <a:gd name="f220" fmla="+- f73 f212 0"/>
                <a:gd name="f221" fmla="+- f72 f213 0"/>
                <a:gd name="f222" fmla="+- f73 f214 0"/>
                <a:gd name="f223" fmla="+- f72 f215 0"/>
                <a:gd name="f224" fmla="max f216 f220"/>
                <a:gd name="f225" fmla="max f218 f222"/>
                <a:gd name="f226" fmla="max f217 f221"/>
                <a:gd name="f227" fmla="max f219 f223"/>
                <a:gd name="f228" fmla="min f216 f220"/>
                <a:gd name="f229" fmla="min f218 f222"/>
                <a:gd name="f230" fmla="min f217 f221"/>
                <a:gd name="f231" fmla="min f219 f223"/>
                <a:gd name="f232" fmla="+- f216 f222 0"/>
                <a:gd name="f233" fmla="+- f217 f223 0"/>
                <a:gd name="f234" fmla="+- f218 f220 0"/>
                <a:gd name="f235" fmla="+- f219 f221 0"/>
                <a:gd name="f236" fmla="*/ f216 f46 1"/>
                <a:gd name="f237" fmla="*/ f217 f46 1"/>
                <a:gd name="f238" fmla="*/ f220 f46 1"/>
                <a:gd name="f239" fmla="*/ f221 f46 1"/>
                <a:gd name="f240" fmla="max f224 f225"/>
                <a:gd name="f241" fmla="max f226 f227"/>
                <a:gd name="f242" fmla="min f228 f229"/>
                <a:gd name="f243" fmla="min f230 f231"/>
                <a:gd name="f244" fmla="*/ f232 1 2"/>
                <a:gd name="f245" fmla="*/ f233 1 2"/>
                <a:gd name="f246" fmla="*/ f234 1 2"/>
                <a:gd name="f247" fmla="*/ f235 1 2"/>
                <a:gd name="f248" fmla="?: f94 f51 f240"/>
                <a:gd name="f249" fmla="?: f95 f52 f241"/>
                <a:gd name="f250" fmla="?: f96 f22 f242"/>
                <a:gd name="f251" fmla="?: f97 f22 f243"/>
                <a:gd name="f252" fmla="*/ f244 f46 1"/>
                <a:gd name="f253" fmla="*/ f245 f46 1"/>
                <a:gd name="f254" fmla="*/ f246 f46 1"/>
                <a:gd name="f255" fmla="*/ f247 f46 1"/>
                <a:gd name="f256" fmla="*/ f250 f46 1"/>
                <a:gd name="f257" fmla="*/ f251 f46 1"/>
                <a:gd name="f258" fmla="*/ f248 f46 1"/>
                <a:gd name="f259" fmla="*/ f249 f46 1"/>
              </a:gdLst>
              <a:ahLst/>
              <a:cxnLst>
                <a:cxn ang="3cd4">
                  <a:pos x="hc" y="t"/>
                </a:cxn>
                <a:cxn ang="0">
                  <a:pos x="r" y="vc"/>
                </a:cxn>
                <a:cxn ang="cd4">
                  <a:pos x="hc" y="b"/>
                </a:cxn>
                <a:cxn ang="cd2">
                  <a:pos x="l" y="vc"/>
                </a:cxn>
                <a:cxn ang="f43">
                  <a:pos x="f252" y="f253"/>
                </a:cxn>
                <a:cxn ang="f44">
                  <a:pos x="f254" y="f255"/>
                </a:cxn>
                <a:cxn ang="f45">
                  <a:pos x="f87" y="f88"/>
                </a:cxn>
              </a:cxnLst>
              <a:rect l="f256" t="f257" r="f258" b="f259"/>
              <a:pathLst>
                <a:path>
                  <a:moveTo>
                    <a:pt x="f236" y="f237"/>
                  </a:moveTo>
                  <a:arcTo wR="f81" hR="f82" stAng="f57" swAng="f83"/>
                  <a:lnTo>
                    <a:pt x="f238" y="f239"/>
                  </a:lnTo>
                  <a:arcTo wR="f100" hR="f101" stAng="f58" swAng="f89"/>
                  <a:close/>
                </a:path>
              </a:pathLst>
            </a:custGeom>
            <a:noFill/>
            <a:ln w="12701" cap="flat">
              <a:solidFill>
                <a:srgbClr val="70AD47"/>
              </a:solidFill>
              <a:prstDash val="solid"/>
              <a:miter/>
            </a:ln>
          </p:spPr>
          <p:txBody>
            <a:bodyPr lIns="0" tIns="0" rIns="0" bIns="0"/>
            <a:lstStyle/>
            <a:p>
              <a:endParaRPr lang="it-IT" dirty="0"/>
            </a:p>
          </p:txBody>
        </p:sp>
        <p:sp>
          <p:nvSpPr>
            <p:cNvPr id="12" name="Figura a mano libera: forma 11">
              <a:extLst>
                <a:ext uri="{FF2B5EF4-FFF2-40B4-BE49-F238E27FC236}">
                  <a16:creationId xmlns:a16="http://schemas.microsoft.com/office/drawing/2014/main" id="{653F389B-681D-424B-96D6-147D0FC4F3AA}"/>
                </a:ext>
              </a:extLst>
            </p:cNvPr>
            <p:cNvSpPr/>
            <p:nvPr/>
          </p:nvSpPr>
          <p:spPr>
            <a:xfrm>
              <a:off x="3329248" y="3166219"/>
              <a:ext cx="5401488" cy="373962"/>
            </a:xfrm>
            <a:custGeom>
              <a:avLst/>
              <a:gdLst>
                <a:gd name="f0" fmla="val 10800000"/>
                <a:gd name="f1" fmla="val 5400000"/>
                <a:gd name="f2" fmla="val 180"/>
                <a:gd name="f3" fmla="val w"/>
                <a:gd name="f4" fmla="val h"/>
                <a:gd name="f5" fmla="val 0"/>
                <a:gd name="f6" fmla="val 5401487"/>
                <a:gd name="f7" fmla="val 373964"/>
                <a:gd name="f8" fmla="+- 0 0 -90"/>
                <a:gd name="f9" fmla="*/ f3 1 5401487"/>
                <a:gd name="f10" fmla="*/ f4 1 373964"/>
                <a:gd name="f11" fmla="val f5"/>
                <a:gd name="f12" fmla="val f6"/>
                <a:gd name="f13" fmla="val f7"/>
                <a:gd name="f14" fmla="*/ f8 f0 1"/>
                <a:gd name="f15" fmla="+- f13 0 f11"/>
                <a:gd name="f16" fmla="+- f12 0 f11"/>
                <a:gd name="f17" fmla="*/ f14 1 f2"/>
                <a:gd name="f18" fmla="*/ f16 1 5401487"/>
                <a:gd name="f19" fmla="*/ f15 1 373964"/>
                <a:gd name="f20" fmla="*/ 0 f16 1"/>
                <a:gd name="f21" fmla="*/ 0 f15 1"/>
                <a:gd name="f22" fmla="*/ 5401487 f16 1"/>
                <a:gd name="f23" fmla="*/ 373964 f15 1"/>
                <a:gd name="f24" fmla="+- f17 0 f1"/>
                <a:gd name="f25" fmla="*/ f20 1 5401487"/>
                <a:gd name="f26" fmla="*/ f21 1 373964"/>
                <a:gd name="f27" fmla="*/ f22 1 5401487"/>
                <a:gd name="f28" fmla="*/ f23 1 373964"/>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5401487" h="373964">
                  <a:moveTo>
                    <a:pt x="f5" y="f5"/>
                  </a:moveTo>
                  <a:lnTo>
                    <a:pt x="f6" y="f5"/>
                  </a:lnTo>
                  <a:lnTo>
                    <a:pt x="f6" y="f7"/>
                  </a:lnTo>
                  <a:lnTo>
                    <a:pt x="f5" y="f7"/>
                  </a:lnTo>
                  <a:lnTo>
                    <a:pt x="f5" y="f5"/>
                  </a:lnTo>
                  <a:close/>
                </a:path>
              </a:pathLst>
            </a:custGeom>
            <a:gradFill>
              <a:gsLst>
                <a:gs pos="0">
                  <a:srgbClr val="B1CBE9"/>
                </a:gs>
                <a:gs pos="100000">
                  <a:srgbClr val="A3C1E5"/>
                </a:gs>
              </a:gsLst>
              <a:lin ang="5400000"/>
            </a:gradFill>
            <a:ln cap="flat">
              <a:noFill/>
              <a:prstDash val="solid"/>
            </a:ln>
          </p:spPr>
          <p:txBody>
            <a:bodyPr vert="horz" wrap="square" lIns="296832" tIns="48262" rIns="48262" bIns="48262" anchor="ctr" anchorCtr="0" compatLnSpc="1">
              <a:noAutofit/>
            </a:bodyPr>
            <a:lstStyle/>
            <a:p>
              <a:pPr marL="0" marR="0" lvl="0" indent="0" algn="l" defTabSz="844548"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en-GB" sz="1900" b="0" i="0" u="none" strike="noStrike" kern="1200" cap="none" spc="0" baseline="0" dirty="0">
                  <a:solidFill>
                    <a:srgbClr val="000000"/>
                  </a:solidFill>
                  <a:uFillTx/>
                  <a:latin typeface="Calibri"/>
                </a:rPr>
                <a:t>Context</a:t>
              </a:r>
              <a:endParaRPr lang="it-IT" sz="1900" b="0" i="0" u="none" strike="noStrike" kern="1200" cap="none" spc="0" baseline="0" dirty="0">
                <a:solidFill>
                  <a:srgbClr val="000000"/>
                </a:solidFill>
                <a:uFillTx/>
                <a:latin typeface="Calibri"/>
              </a:endParaRPr>
            </a:p>
          </p:txBody>
        </p:sp>
        <p:sp>
          <p:nvSpPr>
            <p:cNvPr id="13" name="Figura a mano libera: forma 12">
              <a:extLst>
                <a:ext uri="{FF2B5EF4-FFF2-40B4-BE49-F238E27FC236}">
                  <a16:creationId xmlns:a16="http://schemas.microsoft.com/office/drawing/2014/main" id="{7E3840A4-AECD-4CA7-9E3E-12EB1C731218}"/>
                </a:ext>
              </a:extLst>
            </p:cNvPr>
            <p:cNvSpPr/>
            <p:nvPr/>
          </p:nvSpPr>
          <p:spPr>
            <a:xfrm>
              <a:off x="3095527" y="3119475"/>
              <a:ext cx="467459" cy="46745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gradFill>
              <a:gsLst>
                <a:gs pos="0">
                  <a:srgbClr val="FFFFFF"/>
                </a:gs>
                <a:gs pos="100000">
                  <a:srgbClr val="FFFFFF"/>
                </a:gs>
              </a:gsLst>
              <a:lin ang="5400000"/>
            </a:gradFill>
            <a:ln w="6345" cap="flat">
              <a:solidFill>
                <a:srgbClr val="5B9BD5"/>
              </a:solidFill>
              <a:prstDash val="solid"/>
              <a:miter/>
            </a:ln>
          </p:spPr>
          <p:txBody>
            <a:bodyPr lIns="0" tIns="0" rIns="0" bIns="0"/>
            <a:lstStyle/>
            <a:p>
              <a:endParaRPr lang="it-IT" dirty="0"/>
            </a:p>
          </p:txBody>
        </p:sp>
        <p:sp>
          <p:nvSpPr>
            <p:cNvPr id="14" name="Figura a mano libera: forma 13">
              <a:extLst>
                <a:ext uri="{FF2B5EF4-FFF2-40B4-BE49-F238E27FC236}">
                  <a16:creationId xmlns:a16="http://schemas.microsoft.com/office/drawing/2014/main" id="{5167656B-A262-47B0-AB6B-E94D49C7B022}"/>
                </a:ext>
              </a:extLst>
            </p:cNvPr>
            <p:cNvSpPr/>
            <p:nvPr/>
          </p:nvSpPr>
          <p:spPr>
            <a:xfrm>
              <a:off x="3543656" y="3727268"/>
              <a:ext cx="5187089" cy="373962"/>
            </a:xfrm>
            <a:custGeom>
              <a:avLst/>
              <a:gdLst>
                <a:gd name="f0" fmla="val 10800000"/>
                <a:gd name="f1" fmla="val 5400000"/>
                <a:gd name="f2" fmla="val 180"/>
                <a:gd name="f3" fmla="val w"/>
                <a:gd name="f4" fmla="val h"/>
                <a:gd name="f5" fmla="val 0"/>
                <a:gd name="f6" fmla="val 5187085"/>
                <a:gd name="f7" fmla="val 373964"/>
                <a:gd name="f8" fmla="+- 0 0 -90"/>
                <a:gd name="f9" fmla="*/ f3 1 5187085"/>
                <a:gd name="f10" fmla="*/ f4 1 373964"/>
                <a:gd name="f11" fmla="val f5"/>
                <a:gd name="f12" fmla="val f6"/>
                <a:gd name="f13" fmla="val f7"/>
                <a:gd name="f14" fmla="*/ f8 f0 1"/>
                <a:gd name="f15" fmla="+- f13 0 f11"/>
                <a:gd name="f16" fmla="+- f12 0 f11"/>
                <a:gd name="f17" fmla="*/ f14 1 f2"/>
                <a:gd name="f18" fmla="*/ f16 1 5187085"/>
                <a:gd name="f19" fmla="*/ f15 1 373964"/>
                <a:gd name="f20" fmla="*/ 0 f16 1"/>
                <a:gd name="f21" fmla="*/ 0 f15 1"/>
                <a:gd name="f22" fmla="*/ 5187085 f16 1"/>
                <a:gd name="f23" fmla="*/ 373964 f15 1"/>
                <a:gd name="f24" fmla="+- f17 0 f1"/>
                <a:gd name="f25" fmla="*/ f20 1 5187085"/>
                <a:gd name="f26" fmla="*/ f21 1 373964"/>
                <a:gd name="f27" fmla="*/ f22 1 5187085"/>
                <a:gd name="f28" fmla="*/ f23 1 373964"/>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5187085" h="373964">
                  <a:moveTo>
                    <a:pt x="f5" y="f5"/>
                  </a:moveTo>
                  <a:lnTo>
                    <a:pt x="f6" y="f5"/>
                  </a:lnTo>
                  <a:lnTo>
                    <a:pt x="f6" y="f7"/>
                  </a:lnTo>
                  <a:lnTo>
                    <a:pt x="f5" y="f7"/>
                  </a:lnTo>
                  <a:lnTo>
                    <a:pt x="f5" y="f5"/>
                  </a:lnTo>
                  <a:close/>
                </a:path>
              </a:pathLst>
            </a:custGeom>
            <a:gradFill>
              <a:gsLst>
                <a:gs pos="0">
                  <a:srgbClr val="ADE3D9"/>
                </a:gs>
                <a:gs pos="100000">
                  <a:srgbClr val="9FDED2"/>
                </a:gs>
              </a:gsLst>
              <a:lin ang="5400000"/>
            </a:gradFill>
            <a:ln cap="flat">
              <a:noFill/>
              <a:prstDash val="solid"/>
            </a:ln>
          </p:spPr>
          <p:txBody>
            <a:bodyPr vert="horz" wrap="square" lIns="296832" tIns="48262" rIns="48262" bIns="48262" anchor="ctr" anchorCtr="0" compatLnSpc="1">
              <a:noAutofit/>
            </a:bodyPr>
            <a:lstStyle/>
            <a:p>
              <a:pPr marL="0" marR="0" lvl="0" indent="0" algn="l" defTabSz="844548"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en-GB" sz="1900" b="0" i="0" u="none" strike="noStrike" kern="1200" cap="none" spc="0" baseline="0" dirty="0">
                  <a:solidFill>
                    <a:srgbClr val="000000"/>
                  </a:solidFill>
                  <a:uFillTx/>
                  <a:latin typeface="Calibri"/>
                </a:rPr>
                <a:t>Development</a:t>
              </a:r>
              <a:endParaRPr lang="it-IT" sz="1900" b="0" i="0" u="none" strike="noStrike" kern="1200" cap="none" spc="0" baseline="0" dirty="0">
                <a:solidFill>
                  <a:srgbClr val="000000"/>
                </a:solidFill>
                <a:uFillTx/>
                <a:latin typeface="Calibri"/>
              </a:endParaRPr>
            </a:p>
          </p:txBody>
        </p:sp>
        <p:sp>
          <p:nvSpPr>
            <p:cNvPr id="15" name="Figura a mano libera: forma 14">
              <a:extLst>
                <a:ext uri="{FF2B5EF4-FFF2-40B4-BE49-F238E27FC236}">
                  <a16:creationId xmlns:a16="http://schemas.microsoft.com/office/drawing/2014/main" id="{90C29090-FA3C-4613-A834-2AD62B6542DF}"/>
                </a:ext>
              </a:extLst>
            </p:cNvPr>
            <p:cNvSpPr/>
            <p:nvPr/>
          </p:nvSpPr>
          <p:spPr>
            <a:xfrm>
              <a:off x="3309926" y="3680514"/>
              <a:ext cx="467459" cy="46745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gradFill>
              <a:gsLst>
                <a:gs pos="0">
                  <a:srgbClr val="FFFFFF"/>
                </a:gs>
                <a:gs pos="100000">
                  <a:srgbClr val="FFFFFF"/>
                </a:gs>
              </a:gsLst>
              <a:lin ang="5400000"/>
            </a:gradFill>
            <a:ln w="6345" cap="flat">
              <a:solidFill>
                <a:srgbClr val="52CAB8"/>
              </a:solidFill>
              <a:prstDash val="solid"/>
              <a:miter/>
            </a:ln>
          </p:spPr>
          <p:txBody>
            <a:bodyPr lIns="0" tIns="0" rIns="0" bIns="0"/>
            <a:lstStyle/>
            <a:p>
              <a:endParaRPr lang="it-IT" dirty="0"/>
            </a:p>
          </p:txBody>
        </p:sp>
        <p:sp>
          <p:nvSpPr>
            <p:cNvPr id="16" name="Figura a mano libera: forma 15">
              <a:extLst>
                <a:ext uri="{FF2B5EF4-FFF2-40B4-BE49-F238E27FC236}">
                  <a16:creationId xmlns:a16="http://schemas.microsoft.com/office/drawing/2014/main" id="{09CCB0FB-8176-4C07-BA33-BD8CDA44F26D}"/>
                </a:ext>
              </a:extLst>
            </p:cNvPr>
            <p:cNvSpPr/>
            <p:nvPr/>
          </p:nvSpPr>
          <p:spPr>
            <a:xfrm>
              <a:off x="3543656" y="4288307"/>
              <a:ext cx="5187089" cy="373962"/>
            </a:xfrm>
            <a:custGeom>
              <a:avLst/>
              <a:gdLst>
                <a:gd name="f0" fmla="val 10800000"/>
                <a:gd name="f1" fmla="val 5400000"/>
                <a:gd name="f2" fmla="val 180"/>
                <a:gd name="f3" fmla="val w"/>
                <a:gd name="f4" fmla="val h"/>
                <a:gd name="f5" fmla="val 0"/>
                <a:gd name="f6" fmla="val 5187085"/>
                <a:gd name="f7" fmla="val 373964"/>
                <a:gd name="f8" fmla="+- 0 0 -90"/>
                <a:gd name="f9" fmla="*/ f3 1 5187085"/>
                <a:gd name="f10" fmla="*/ f4 1 373964"/>
                <a:gd name="f11" fmla="val f5"/>
                <a:gd name="f12" fmla="val f6"/>
                <a:gd name="f13" fmla="val f7"/>
                <a:gd name="f14" fmla="*/ f8 f0 1"/>
                <a:gd name="f15" fmla="+- f13 0 f11"/>
                <a:gd name="f16" fmla="+- f12 0 f11"/>
                <a:gd name="f17" fmla="*/ f14 1 f2"/>
                <a:gd name="f18" fmla="*/ f16 1 5187085"/>
                <a:gd name="f19" fmla="*/ f15 1 373964"/>
                <a:gd name="f20" fmla="*/ 0 f16 1"/>
                <a:gd name="f21" fmla="*/ 0 f15 1"/>
                <a:gd name="f22" fmla="*/ 5187085 f16 1"/>
                <a:gd name="f23" fmla="*/ 373964 f15 1"/>
                <a:gd name="f24" fmla="+- f17 0 f1"/>
                <a:gd name="f25" fmla="*/ f20 1 5187085"/>
                <a:gd name="f26" fmla="*/ f21 1 373964"/>
                <a:gd name="f27" fmla="*/ f22 1 5187085"/>
                <a:gd name="f28" fmla="*/ f23 1 373964"/>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5187085" h="373964">
                  <a:moveTo>
                    <a:pt x="f5" y="f5"/>
                  </a:moveTo>
                  <a:lnTo>
                    <a:pt x="f6" y="f5"/>
                  </a:lnTo>
                  <a:lnTo>
                    <a:pt x="f6" y="f7"/>
                  </a:lnTo>
                  <a:lnTo>
                    <a:pt x="f5" y="f7"/>
                  </a:lnTo>
                  <a:lnTo>
                    <a:pt x="f5" y="f5"/>
                  </a:lnTo>
                  <a:close/>
                </a:path>
              </a:pathLst>
            </a:custGeom>
            <a:gradFill>
              <a:gsLst>
                <a:gs pos="0">
                  <a:srgbClr val="A9DCB2"/>
                </a:gs>
                <a:gs pos="100000">
                  <a:srgbClr val="9CD6A5"/>
                </a:gs>
              </a:gsLst>
              <a:lin ang="5400000"/>
            </a:gradFill>
            <a:ln cap="flat">
              <a:noFill/>
              <a:prstDash val="solid"/>
            </a:ln>
          </p:spPr>
          <p:txBody>
            <a:bodyPr vert="horz" wrap="square" lIns="296832" tIns="48262" rIns="48262" bIns="48262" anchor="ctr" anchorCtr="0" compatLnSpc="1">
              <a:noAutofit/>
            </a:bodyPr>
            <a:lstStyle/>
            <a:p>
              <a:pPr marL="0" marR="0" lvl="0" indent="0" algn="l" defTabSz="844548"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en-GB" sz="1900" b="0" i="0" u="none" strike="noStrike" kern="1200" cap="none" spc="0" baseline="0" dirty="0">
                  <a:solidFill>
                    <a:srgbClr val="000000"/>
                  </a:solidFill>
                  <a:uFillTx/>
                  <a:latin typeface="Calibri"/>
                </a:rPr>
                <a:t>Results</a:t>
              </a:r>
              <a:endParaRPr lang="it-IT" sz="1900" b="0" i="0" u="none" strike="noStrike" kern="1200" cap="none" spc="0" baseline="0" dirty="0">
                <a:solidFill>
                  <a:srgbClr val="000000"/>
                </a:solidFill>
                <a:uFillTx/>
                <a:latin typeface="Calibri"/>
              </a:endParaRPr>
            </a:p>
          </p:txBody>
        </p:sp>
        <p:sp>
          <p:nvSpPr>
            <p:cNvPr id="17" name="Figura a mano libera: forma 16">
              <a:extLst>
                <a:ext uri="{FF2B5EF4-FFF2-40B4-BE49-F238E27FC236}">
                  <a16:creationId xmlns:a16="http://schemas.microsoft.com/office/drawing/2014/main" id="{9FE70264-17C5-4CA0-A364-B89BBBE5D8EC}"/>
                </a:ext>
              </a:extLst>
            </p:cNvPr>
            <p:cNvSpPr/>
            <p:nvPr/>
          </p:nvSpPr>
          <p:spPr>
            <a:xfrm>
              <a:off x="3309926" y="4241563"/>
              <a:ext cx="467459" cy="46745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gradFill>
              <a:gsLst>
                <a:gs pos="0">
                  <a:srgbClr val="FFFFFF"/>
                </a:gs>
                <a:gs pos="100000">
                  <a:srgbClr val="FFFFFF"/>
                </a:gs>
              </a:gsLst>
              <a:lin ang="5400000"/>
            </a:gradFill>
            <a:ln w="6345" cap="flat">
              <a:solidFill>
                <a:srgbClr val="49BF64"/>
              </a:solidFill>
              <a:prstDash val="solid"/>
              <a:miter/>
            </a:ln>
          </p:spPr>
          <p:txBody>
            <a:bodyPr lIns="0" tIns="0" rIns="0" bIns="0"/>
            <a:lstStyle/>
            <a:p>
              <a:endParaRPr lang="it-IT" dirty="0"/>
            </a:p>
          </p:txBody>
        </p:sp>
        <p:sp>
          <p:nvSpPr>
            <p:cNvPr id="18" name="Figura a mano libera: forma 17">
              <a:extLst>
                <a:ext uri="{FF2B5EF4-FFF2-40B4-BE49-F238E27FC236}">
                  <a16:creationId xmlns:a16="http://schemas.microsoft.com/office/drawing/2014/main" id="{94AD6613-E560-41B1-B9AF-A8CCD2D22EAA}"/>
                </a:ext>
              </a:extLst>
            </p:cNvPr>
            <p:cNvSpPr/>
            <p:nvPr/>
          </p:nvSpPr>
          <p:spPr>
            <a:xfrm>
              <a:off x="3329248" y="4849346"/>
              <a:ext cx="5401488" cy="373962"/>
            </a:xfrm>
            <a:custGeom>
              <a:avLst/>
              <a:gdLst>
                <a:gd name="f0" fmla="val 10800000"/>
                <a:gd name="f1" fmla="val 5400000"/>
                <a:gd name="f2" fmla="val 180"/>
                <a:gd name="f3" fmla="val w"/>
                <a:gd name="f4" fmla="val h"/>
                <a:gd name="f5" fmla="val 0"/>
                <a:gd name="f6" fmla="val 5401487"/>
                <a:gd name="f7" fmla="val 373964"/>
                <a:gd name="f8" fmla="+- 0 0 -90"/>
                <a:gd name="f9" fmla="*/ f3 1 5401487"/>
                <a:gd name="f10" fmla="*/ f4 1 373964"/>
                <a:gd name="f11" fmla="val f5"/>
                <a:gd name="f12" fmla="val f6"/>
                <a:gd name="f13" fmla="val f7"/>
                <a:gd name="f14" fmla="*/ f8 f0 1"/>
                <a:gd name="f15" fmla="+- f13 0 f11"/>
                <a:gd name="f16" fmla="+- f12 0 f11"/>
                <a:gd name="f17" fmla="*/ f14 1 f2"/>
                <a:gd name="f18" fmla="*/ f16 1 5401487"/>
                <a:gd name="f19" fmla="*/ f15 1 373964"/>
                <a:gd name="f20" fmla="*/ 0 f16 1"/>
                <a:gd name="f21" fmla="*/ 0 f15 1"/>
                <a:gd name="f22" fmla="*/ 5401487 f16 1"/>
                <a:gd name="f23" fmla="*/ 373964 f15 1"/>
                <a:gd name="f24" fmla="+- f17 0 f1"/>
                <a:gd name="f25" fmla="*/ f20 1 5401487"/>
                <a:gd name="f26" fmla="*/ f21 1 373964"/>
                <a:gd name="f27" fmla="*/ f22 1 5401487"/>
                <a:gd name="f28" fmla="*/ f23 1 373964"/>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5401487" h="373964">
                  <a:moveTo>
                    <a:pt x="f5" y="f5"/>
                  </a:moveTo>
                  <a:lnTo>
                    <a:pt x="f6" y="f5"/>
                  </a:lnTo>
                  <a:lnTo>
                    <a:pt x="f6" y="f7"/>
                  </a:lnTo>
                  <a:lnTo>
                    <a:pt x="f5" y="f7"/>
                  </a:lnTo>
                  <a:lnTo>
                    <a:pt x="f5" y="f5"/>
                  </a:lnTo>
                  <a:close/>
                </a:path>
              </a:pathLst>
            </a:custGeom>
            <a:gradFill>
              <a:gsLst>
                <a:gs pos="0">
                  <a:srgbClr val="B5D5A7"/>
                </a:gs>
                <a:gs pos="100000">
                  <a:srgbClr val="AACE99"/>
                </a:gs>
              </a:gsLst>
              <a:lin ang="5400000"/>
            </a:gradFill>
            <a:ln cap="flat">
              <a:noFill/>
              <a:prstDash val="solid"/>
            </a:ln>
          </p:spPr>
          <p:txBody>
            <a:bodyPr vert="horz" wrap="square" lIns="296832" tIns="48262" rIns="48262" bIns="48262" anchor="ctr" anchorCtr="0" compatLnSpc="1">
              <a:noAutofit/>
            </a:bodyPr>
            <a:lstStyle/>
            <a:p>
              <a:pPr marL="0" marR="0" lvl="0" indent="0" algn="l" defTabSz="844548"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en-GB" sz="1900" b="0" i="0" u="none" strike="noStrike" kern="1200" cap="none" spc="0" baseline="0" dirty="0">
                  <a:solidFill>
                    <a:srgbClr val="000000"/>
                  </a:solidFill>
                  <a:uFillTx/>
                  <a:latin typeface="Calibri"/>
                </a:rPr>
                <a:t>Conclusions</a:t>
              </a:r>
              <a:endParaRPr lang="it-IT" sz="1900" b="0" i="0" u="none" strike="noStrike" kern="1200" cap="none" spc="0" baseline="0" dirty="0">
                <a:solidFill>
                  <a:srgbClr val="000000"/>
                </a:solidFill>
                <a:uFillTx/>
                <a:latin typeface="Calibri"/>
              </a:endParaRPr>
            </a:p>
          </p:txBody>
        </p:sp>
        <p:sp>
          <p:nvSpPr>
            <p:cNvPr id="19" name="Figura a mano libera: forma 18">
              <a:extLst>
                <a:ext uri="{FF2B5EF4-FFF2-40B4-BE49-F238E27FC236}">
                  <a16:creationId xmlns:a16="http://schemas.microsoft.com/office/drawing/2014/main" id="{146D7A38-FE79-4130-8B28-7306F2431593}"/>
                </a:ext>
              </a:extLst>
            </p:cNvPr>
            <p:cNvSpPr/>
            <p:nvPr/>
          </p:nvSpPr>
          <p:spPr>
            <a:xfrm>
              <a:off x="3095527" y="4802602"/>
              <a:ext cx="467459" cy="46745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gradFill>
              <a:gsLst>
                <a:gs pos="0">
                  <a:srgbClr val="FFFFFF"/>
                </a:gs>
                <a:gs pos="100000">
                  <a:srgbClr val="FFFFFF"/>
                </a:gs>
              </a:gsLst>
              <a:lin ang="5400000"/>
            </a:gradFill>
            <a:ln w="6345" cap="flat">
              <a:solidFill>
                <a:srgbClr val="70AD47"/>
              </a:solidFill>
              <a:prstDash val="solid"/>
              <a:miter/>
            </a:ln>
          </p:spPr>
          <p:txBody>
            <a:bodyPr lIns="0" tIns="0" rIns="0" bIns="0"/>
            <a:lstStyle/>
            <a:p>
              <a:endParaRPr lang="it-IT" dirty="0"/>
            </a:p>
          </p:txBody>
        </p:sp>
      </p:grpSp>
      <p:grpSp>
        <p:nvGrpSpPr>
          <p:cNvPr id="20" name="Group 17">
            <a:extLst>
              <a:ext uri="{FF2B5EF4-FFF2-40B4-BE49-F238E27FC236}">
                <a16:creationId xmlns:a16="http://schemas.microsoft.com/office/drawing/2014/main" id="{8407B302-3592-4D04-8E18-B784BC74B23D}"/>
              </a:ext>
            </a:extLst>
          </p:cNvPr>
          <p:cNvGrpSpPr/>
          <p:nvPr/>
        </p:nvGrpSpPr>
        <p:grpSpPr>
          <a:xfrm>
            <a:off x="9671695" y="4698000"/>
            <a:ext cx="2520000" cy="2160000"/>
            <a:chOff x="9058284" y="4146310"/>
            <a:chExt cx="3142399" cy="2716810"/>
          </a:xfrm>
        </p:grpSpPr>
        <p:sp>
          <p:nvSpPr>
            <p:cNvPr id="21" name="Freeform: Shape 18">
              <a:extLst>
                <a:ext uri="{FF2B5EF4-FFF2-40B4-BE49-F238E27FC236}">
                  <a16:creationId xmlns:a16="http://schemas.microsoft.com/office/drawing/2014/main" id="{F1F44476-850C-4DD3-8F73-4632ECBA65DA}"/>
                </a:ext>
              </a:extLst>
            </p:cNvPr>
            <p:cNvSpPr/>
            <p:nvPr/>
          </p:nvSpPr>
          <p:spPr>
            <a:xfrm rot="10799991">
              <a:off x="9058284" y="4146310"/>
              <a:ext cx="3142399" cy="2711616"/>
            </a:xfrm>
            <a:custGeom>
              <a:avLst/>
              <a:gdLst>
                <a:gd name="f0" fmla="val 10800000"/>
                <a:gd name="f1" fmla="val 5400000"/>
                <a:gd name="f2" fmla="val 180"/>
                <a:gd name="f3" fmla="val w"/>
                <a:gd name="f4" fmla="val h"/>
                <a:gd name="f5" fmla="val 0"/>
                <a:gd name="f6" fmla="val 2514948"/>
                <a:gd name="f7" fmla="val 2170178"/>
                <a:gd name="f8" fmla="val 2466091"/>
                <a:gd name="f9" fmla="val 2512286"/>
                <a:gd name="f10" fmla="val 12375"/>
                <a:gd name="f11" fmla="val 2481760"/>
                <a:gd name="f12" fmla="val 133161"/>
                <a:gd name="f13" fmla="val 2442526"/>
                <a:gd name="f14" fmla="val 252239"/>
                <a:gd name="f15" fmla="val 2394961"/>
                <a:gd name="f16" fmla="val 368660"/>
                <a:gd name="f17" fmla="val 2363109"/>
                <a:gd name="f18" fmla="val 446208"/>
                <a:gd name="f19" fmla="val 2328603"/>
                <a:gd name="f20" fmla="val 523039"/>
                <a:gd name="f21" fmla="val 2289734"/>
                <a:gd name="f22" fmla="val 598078"/>
                <a:gd name="f23" fmla="val 2251436"/>
                <a:gd name="f24" fmla="val 673387"/>
                <a:gd name="f25" fmla="val 2209251"/>
                <a:gd name="f26" fmla="val 747083"/>
                <a:gd name="f27" fmla="val 2163747"/>
                <a:gd name="f28" fmla="val 819078"/>
                <a:gd name="f29" fmla="val 2072646"/>
                <a:gd name="f30" fmla="val 962979"/>
                <a:gd name="f31" fmla="val 1968652"/>
                <a:gd name="f32" fmla="val 1100611"/>
                <a:gd name="f33" fmla="val 1852241"/>
                <a:gd name="f34" fmla="val 1228932"/>
                <a:gd name="f35" fmla="val 1793748"/>
                <a:gd name="f36" fmla="val 1292868"/>
                <a:gd name="f37" fmla="val 1732698"/>
                <a:gd name="f38" fmla="val 1354923"/>
                <a:gd name="f39" fmla="val 1668235"/>
                <a:gd name="f40" fmla="val 1413844"/>
                <a:gd name="f41" fmla="val 1652214"/>
                <a:gd name="f42" fmla="val 1428709"/>
                <a:gd name="f43" fmla="val 1636100"/>
                <a:gd name="f44" fmla="val 1443395"/>
                <a:gd name="f45" fmla="val 1619510"/>
                <a:gd name="f46" fmla="val 1457722"/>
                <a:gd name="f47" fmla="val 1603015"/>
                <a:gd name="f48" fmla="val 1472140"/>
                <a:gd name="f49" fmla="val 1586805"/>
                <a:gd name="f50" fmla="val 1486825"/>
                <a:gd name="f51" fmla="val 1569835"/>
                <a:gd name="f52" fmla="val 1500704"/>
                <a:gd name="f53" fmla="val 1536276"/>
                <a:gd name="f54" fmla="val 1528911"/>
                <a:gd name="f55" fmla="val 1501865"/>
                <a:gd name="f56" fmla="val 1556223"/>
                <a:gd name="f57" fmla="val 1467169"/>
                <a:gd name="f58" fmla="val 1583266"/>
                <a:gd name="f59" fmla="val 1327719"/>
                <a:gd name="f60" fmla="val 1690722"/>
                <a:gd name="f61" fmla="val 1177085"/>
                <a:gd name="f62" fmla="val 1785910"/>
                <a:gd name="f63" fmla="val 1018393"/>
                <a:gd name="f64" fmla="val 1867576"/>
                <a:gd name="f65" fmla="val 780425"/>
                <a:gd name="f66" fmla="val 1990142"/>
                <a:gd name="f67" fmla="val 522567"/>
                <a:gd name="f68" fmla="val 2080875"/>
                <a:gd name="f69" fmla="val 255857"/>
                <a:gd name="f70" fmla="val 2133049"/>
                <a:gd name="f71" fmla="val 1940056"/>
                <a:gd name="f72" fmla="val 201609"/>
                <a:gd name="f73" fmla="val 1902856"/>
                <a:gd name="f74" fmla="val 282186"/>
                <a:gd name="f75" fmla="val 1884231"/>
                <a:gd name="f76" fmla="val 362102"/>
                <a:gd name="f77" fmla="val 1863008"/>
                <a:gd name="f78" fmla="val 440974"/>
                <a:gd name="f79" fmla="val 1838472"/>
                <a:gd name="f80" fmla="val 519848"/>
                <a:gd name="f81" fmla="val 1814027"/>
                <a:gd name="f82" fmla="val 597771"/>
                <a:gd name="f83" fmla="val 1786627"/>
                <a:gd name="f84" fmla="val 674558"/>
                <a:gd name="f85" fmla="val 1756359"/>
                <a:gd name="f86" fmla="val 751250"/>
                <a:gd name="f87" fmla="val 1726003"/>
                <a:gd name="f88" fmla="val 826900"/>
                <a:gd name="f89" fmla="val 1692870"/>
                <a:gd name="f90" fmla="val 901222"/>
                <a:gd name="f91" fmla="val 1657142"/>
                <a:gd name="f92" fmla="val 1049865"/>
                <a:gd name="f93" fmla="val 1585774"/>
                <a:gd name="f94" fmla="val 1193581"/>
                <a:gd name="f95" fmla="val 1504376"/>
                <a:gd name="f96" fmla="val 1330943"/>
                <a:gd name="f97" fmla="val 1413396"/>
                <a:gd name="f98" fmla="val 1365165"/>
                <a:gd name="f99" fmla="val 1390563"/>
                <a:gd name="f100" fmla="val 1399293"/>
                <a:gd name="f101" fmla="val 1367370"/>
                <a:gd name="f102" fmla="val 1432566"/>
                <a:gd name="f103" fmla="val 1343193"/>
                <a:gd name="f104" fmla="val 1449441"/>
                <a:gd name="f105" fmla="val 1331373"/>
                <a:gd name="f106" fmla="val 1465936"/>
                <a:gd name="f107" fmla="val 1319104"/>
                <a:gd name="f108" fmla="val 1482527"/>
                <a:gd name="f109" fmla="val 1306926"/>
                <a:gd name="f110" fmla="val 1499210"/>
                <a:gd name="f111" fmla="val 1294837"/>
                <a:gd name="f112" fmla="val 1515611"/>
                <a:gd name="f113" fmla="val 1282391"/>
                <a:gd name="f114" fmla="val 1531821"/>
                <a:gd name="f115" fmla="val 1269765"/>
                <a:gd name="f116" fmla="val 1596947"/>
                <a:gd name="f117" fmla="val 1219350"/>
                <a:gd name="f118" fmla="val 1660652"/>
                <a:gd name="f119" fmla="val 1167055"/>
                <a:gd name="f120" fmla="val 1721986"/>
                <a:gd name="f121" fmla="val 1112073"/>
                <a:gd name="f122" fmla="val 1844940"/>
                <a:gd name="f123" fmla="val 1002469"/>
                <a:gd name="f124" fmla="val 1958983"/>
                <a:gd name="f125" fmla="val 882926"/>
                <a:gd name="f126" fmla="val 2061460"/>
                <a:gd name="f127" fmla="val 754336"/>
                <a:gd name="f128" fmla="val 2112652"/>
                <a:gd name="f129" fmla="val 690042"/>
                <a:gd name="f130" fmla="val 2161094"/>
                <a:gd name="f131" fmla="val 623510"/>
                <a:gd name="f132" fmla="val 2206218"/>
                <a:gd name="f133" fmla="val 554827"/>
                <a:gd name="f134" fmla="val 2250583"/>
                <a:gd name="f135" fmla="val 485787"/>
                <a:gd name="f136" fmla="val 2292484"/>
                <a:gd name="f137" fmla="val 415046"/>
                <a:gd name="f138" fmla="val 2329455"/>
                <a:gd name="f139" fmla="val 341886"/>
                <a:gd name="f140" fmla="val 2339030"/>
                <a:gd name="f141" fmla="val 323709"/>
                <a:gd name="f142" fmla="val 2347941"/>
                <a:gd name="f143" fmla="val 305261"/>
                <a:gd name="f144" fmla="val 2356757"/>
                <a:gd name="f145" fmla="val 286815"/>
                <a:gd name="f146" fmla="val 2370030"/>
                <a:gd name="f147" fmla="val 259056"/>
                <a:gd name="f148" fmla="val 2382637"/>
                <a:gd name="f149" fmla="val 231028"/>
                <a:gd name="f150" fmla="val 2390885"/>
                <a:gd name="f151" fmla="val 212312"/>
                <a:gd name="f152" fmla="val 2399227"/>
                <a:gd name="f153" fmla="val 193598"/>
                <a:gd name="f154" fmla="val 2406716"/>
                <a:gd name="f155" fmla="val 174525"/>
                <a:gd name="f156" fmla="val 2414206"/>
                <a:gd name="f157" fmla="val 155452"/>
                <a:gd name="f158" fmla="val 2422453"/>
                <a:gd name="f159" fmla="val 136646"/>
                <a:gd name="f160" fmla="val 2429278"/>
                <a:gd name="f161" fmla="val 117393"/>
                <a:gd name="f162" fmla="+- 0 0 -90"/>
                <a:gd name="f163" fmla="*/ f3 1 2514948"/>
                <a:gd name="f164" fmla="*/ f4 1 2170178"/>
                <a:gd name="f165" fmla="val f5"/>
                <a:gd name="f166" fmla="val f6"/>
                <a:gd name="f167" fmla="val f7"/>
                <a:gd name="f168" fmla="*/ f162 f0 1"/>
                <a:gd name="f169" fmla="+- f167 0 f165"/>
                <a:gd name="f170" fmla="+- f166 0 f165"/>
                <a:gd name="f171" fmla="*/ f168 1 f2"/>
                <a:gd name="f172" fmla="*/ f170 1 2514948"/>
                <a:gd name="f173" fmla="*/ f169 1 2170178"/>
                <a:gd name="f174" fmla="*/ 2466091 f170 1"/>
                <a:gd name="f175" fmla="*/ 0 f169 1"/>
                <a:gd name="f176" fmla="*/ 2514948 f170 1"/>
                <a:gd name="f177" fmla="*/ 2512286 f170 1"/>
                <a:gd name="f178" fmla="*/ 12375 f169 1"/>
                <a:gd name="f179" fmla="*/ 2394961 f170 1"/>
                <a:gd name="f180" fmla="*/ 368660 f169 1"/>
                <a:gd name="f181" fmla="*/ 2289734 f170 1"/>
                <a:gd name="f182" fmla="*/ 598078 f169 1"/>
                <a:gd name="f183" fmla="*/ 2163747 f170 1"/>
                <a:gd name="f184" fmla="*/ 819078 f169 1"/>
                <a:gd name="f185" fmla="*/ 1852241 f170 1"/>
                <a:gd name="f186" fmla="*/ 1228932 f169 1"/>
                <a:gd name="f187" fmla="*/ 1668235 f170 1"/>
                <a:gd name="f188" fmla="*/ 1413844 f169 1"/>
                <a:gd name="f189" fmla="*/ 1619510 f170 1"/>
                <a:gd name="f190" fmla="*/ 1457722 f169 1"/>
                <a:gd name="f191" fmla="*/ 1569835 f170 1"/>
                <a:gd name="f192" fmla="*/ 1500704 f169 1"/>
                <a:gd name="f193" fmla="*/ 1467169 f170 1"/>
                <a:gd name="f194" fmla="*/ 1583266 f169 1"/>
                <a:gd name="f195" fmla="*/ 1018393 f170 1"/>
                <a:gd name="f196" fmla="*/ 1867576 f169 1"/>
                <a:gd name="f197" fmla="*/ 255857 f170 1"/>
                <a:gd name="f198" fmla="*/ 2133049 f169 1"/>
                <a:gd name="f199" fmla="*/ 0 f170 1"/>
                <a:gd name="f200" fmla="*/ 2170178 f169 1"/>
                <a:gd name="f201" fmla="*/ 1940056 f169 1"/>
                <a:gd name="f202" fmla="*/ 201609 f170 1"/>
                <a:gd name="f203" fmla="*/ 1902856 f169 1"/>
                <a:gd name="f204" fmla="*/ 440974 f170 1"/>
                <a:gd name="f205" fmla="*/ 1838472 f169 1"/>
                <a:gd name="f206" fmla="*/ 674558 f170 1"/>
                <a:gd name="f207" fmla="*/ 1756359 f169 1"/>
                <a:gd name="f208" fmla="*/ 901222 f170 1"/>
                <a:gd name="f209" fmla="*/ 1657142 f169 1"/>
                <a:gd name="f210" fmla="*/ 1330943 f170 1"/>
                <a:gd name="f211" fmla="*/ 1413396 f169 1"/>
                <a:gd name="f212" fmla="*/ 1432566 f170 1"/>
                <a:gd name="f213" fmla="*/ 1343193 f169 1"/>
                <a:gd name="f214" fmla="*/ 1482527 f170 1"/>
                <a:gd name="f215" fmla="*/ 1306926 f169 1"/>
                <a:gd name="f216" fmla="*/ 1531821 f170 1"/>
                <a:gd name="f217" fmla="*/ 1269765 f169 1"/>
                <a:gd name="f218" fmla="*/ 1721986 f170 1"/>
                <a:gd name="f219" fmla="*/ 1112073 f169 1"/>
                <a:gd name="f220" fmla="*/ 2061460 f170 1"/>
                <a:gd name="f221" fmla="*/ 754336 f169 1"/>
                <a:gd name="f222" fmla="*/ 2206218 f170 1"/>
                <a:gd name="f223" fmla="*/ 554827 f169 1"/>
                <a:gd name="f224" fmla="*/ 2329455 f170 1"/>
                <a:gd name="f225" fmla="*/ 341886 f169 1"/>
                <a:gd name="f226" fmla="*/ 2356757 f170 1"/>
                <a:gd name="f227" fmla="*/ 286815 f169 1"/>
                <a:gd name="f228" fmla="*/ 2370030 f170 1"/>
                <a:gd name="f229" fmla="*/ 259056 f169 1"/>
                <a:gd name="f230" fmla="*/ 2382637 f170 1"/>
                <a:gd name="f231" fmla="*/ 231028 f169 1"/>
                <a:gd name="f232" fmla="*/ 2406716 f170 1"/>
                <a:gd name="f233" fmla="*/ 174525 f169 1"/>
                <a:gd name="f234" fmla="*/ 2429278 f170 1"/>
                <a:gd name="f235" fmla="*/ 117393 f169 1"/>
                <a:gd name="f236" fmla="+- f171 0 f1"/>
                <a:gd name="f237" fmla="*/ f174 1 2514948"/>
                <a:gd name="f238" fmla="*/ f175 1 2170178"/>
                <a:gd name="f239" fmla="*/ f176 1 2514948"/>
                <a:gd name="f240" fmla="*/ f177 1 2514948"/>
                <a:gd name="f241" fmla="*/ f178 1 2170178"/>
                <a:gd name="f242" fmla="*/ f179 1 2514948"/>
                <a:gd name="f243" fmla="*/ f180 1 2170178"/>
                <a:gd name="f244" fmla="*/ f181 1 2514948"/>
                <a:gd name="f245" fmla="*/ f182 1 2170178"/>
                <a:gd name="f246" fmla="*/ f183 1 2514948"/>
                <a:gd name="f247" fmla="*/ f184 1 2170178"/>
                <a:gd name="f248" fmla="*/ f185 1 2514948"/>
                <a:gd name="f249" fmla="*/ f186 1 2170178"/>
                <a:gd name="f250" fmla="*/ f187 1 2514948"/>
                <a:gd name="f251" fmla="*/ f188 1 2170178"/>
                <a:gd name="f252" fmla="*/ f189 1 2514948"/>
                <a:gd name="f253" fmla="*/ f190 1 2170178"/>
                <a:gd name="f254" fmla="*/ f191 1 2514948"/>
                <a:gd name="f255" fmla="*/ f192 1 2170178"/>
                <a:gd name="f256" fmla="*/ f193 1 2514948"/>
                <a:gd name="f257" fmla="*/ f194 1 2170178"/>
                <a:gd name="f258" fmla="*/ f195 1 2514948"/>
                <a:gd name="f259" fmla="*/ f196 1 2170178"/>
                <a:gd name="f260" fmla="*/ f197 1 2514948"/>
                <a:gd name="f261" fmla="*/ f198 1 2170178"/>
                <a:gd name="f262" fmla="*/ f199 1 2514948"/>
                <a:gd name="f263" fmla="*/ f200 1 2170178"/>
                <a:gd name="f264" fmla="*/ f201 1 2170178"/>
                <a:gd name="f265" fmla="*/ f202 1 2514948"/>
                <a:gd name="f266" fmla="*/ f203 1 2170178"/>
                <a:gd name="f267" fmla="*/ f204 1 2514948"/>
                <a:gd name="f268" fmla="*/ f205 1 2170178"/>
                <a:gd name="f269" fmla="*/ f206 1 2514948"/>
                <a:gd name="f270" fmla="*/ f207 1 2170178"/>
                <a:gd name="f271" fmla="*/ f208 1 2514948"/>
                <a:gd name="f272" fmla="*/ f209 1 2170178"/>
                <a:gd name="f273" fmla="*/ f210 1 2514948"/>
                <a:gd name="f274" fmla="*/ f211 1 2170178"/>
                <a:gd name="f275" fmla="*/ f212 1 2514948"/>
                <a:gd name="f276" fmla="*/ f213 1 2170178"/>
                <a:gd name="f277" fmla="*/ f214 1 2514948"/>
                <a:gd name="f278" fmla="*/ f215 1 2170178"/>
                <a:gd name="f279" fmla="*/ f216 1 2514948"/>
                <a:gd name="f280" fmla="*/ f217 1 2170178"/>
                <a:gd name="f281" fmla="*/ f218 1 2514948"/>
                <a:gd name="f282" fmla="*/ f219 1 2170178"/>
                <a:gd name="f283" fmla="*/ f220 1 2514948"/>
                <a:gd name="f284" fmla="*/ f221 1 2170178"/>
                <a:gd name="f285" fmla="*/ f222 1 2514948"/>
                <a:gd name="f286" fmla="*/ f223 1 2170178"/>
                <a:gd name="f287" fmla="*/ f224 1 2514948"/>
                <a:gd name="f288" fmla="*/ f225 1 2170178"/>
                <a:gd name="f289" fmla="*/ f226 1 2514948"/>
                <a:gd name="f290" fmla="*/ f227 1 2170178"/>
                <a:gd name="f291" fmla="*/ f228 1 2514948"/>
                <a:gd name="f292" fmla="*/ f229 1 2170178"/>
                <a:gd name="f293" fmla="*/ f230 1 2514948"/>
                <a:gd name="f294" fmla="*/ f231 1 2170178"/>
                <a:gd name="f295" fmla="*/ f232 1 2514948"/>
                <a:gd name="f296" fmla="*/ f233 1 2170178"/>
                <a:gd name="f297" fmla="*/ f234 1 2514948"/>
                <a:gd name="f298" fmla="*/ f235 1 2170178"/>
                <a:gd name="f299" fmla="*/ f165 1 f172"/>
                <a:gd name="f300" fmla="*/ f166 1 f172"/>
                <a:gd name="f301" fmla="*/ f165 1 f173"/>
                <a:gd name="f302" fmla="*/ f167 1 f173"/>
                <a:gd name="f303" fmla="*/ f237 1 f172"/>
                <a:gd name="f304" fmla="*/ f238 1 f173"/>
                <a:gd name="f305" fmla="*/ f239 1 f172"/>
                <a:gd name="f306" fmla="*/ f240 1 f172"/>
                <a:gd name="f307" fmla="*/ f241 1 f173"/>
                <a:gd name="f308" fmla="*/ f242 1 f172"/>
                <a:gd name="f309" fmla="*/ f243 1 f173"/>
                <a:gd name="f310" fmla="*/ f244 1 f172"/>
                <a:gd name="f311" fmla="*/ f245 1 f173"/>
                <a:gd name="f312" fmla="*/ f246 1 f172"/>
                <a:gd name="f313" fmla="*/ f247 1 f173"/>
                <a:gd name="f314" fmla="*/ f248 1 f172"/>
                <a:gd name="f315" fmla="*/ f249 1 f173"/>
                <a:gd name="f316" fmla="*/ f250 1 f172"/>
                <a:gd name="f317" fmla="*/ f251 1 f173"/>
                <a:gd name="f318" fmla="*/ f252 1 f172"/>
                <a:gd name="f319" fmla="*/ f253 1 f173"/>
                <a:gd name="f320" fmla="*/ f254 1 f172"/>
                <a:gd name="f321" fmla="*/ f255 1 f173"/>
                <a:gd name="f322" fmla="*/ f256 1 f172"/>
                <a:gd name="f323" fmla="*/ f257 1 f173"/>
                <a:gd name="f324" fmla="*/ f258 1 f172"/>
                <a:gd name="f325" fmla="*/ f259 1 f173"/>
                <a:gd name="f326" fmla="*/ f260 1 f172"/>
                <a:gd name="f327" fmla="*/ f261 1 f173"/>
                <a:gd name="f328" fmla="*/ f262 1 f172"/>
                <a:gd name="f329" fmla="*/ f263 1 f173"/>
                <a:gd name="f330" fmla="*/ f264 1 f173"/>
                <a:gd name="f331" fmla="*/ f265 1 f172"/>
                <a:gd name="f332" fmla="*/ f266 1 f173"/>
                <a:gd name="f333" fmla="*/ f267 1 f172"/>
                <a:gd name="f334" fmla="*/ f268 1 f173"/>
                <a:gd name="f335" fmla="*/ f269 1 f172"/>
                <a:gd name="f336" fmla="*/ f270 1 f173"/>
                <a:gd name="f337" fmla="*/ f271 1 f172"/>
                <a:gd name="f338" fmla="*/ f272 1 f173"/>
                <a:gd name="f339" fmla="*/ f273 1 f172"/>
                <a:gd name="f340" fmla="*/ f274 1 f173"/>
                <a:gd name="f341" fmla="*/ f275 1 f172"/>
                <a:gd name="f342" fmla="*/ f276 1 f173"/>
                <a:gd name="f343" fmla="*/ f277 1 f172"/>
                <a:gd name="f344" fmla="*/ f278 1 f173"/>
                <a:gd name="f345" fmla="*/ f279 1 f172"/>
                <a:gd name="f346" fmla="*/ f280 1 f173"/>
                <a:gd name="f347" fmla="*/ f281 1 f172"/>
                <a:gd name="f348" fmla="*/ f282 1 f173"/>
                <a:gd name="f349" fmla="*/ f283 1 f172"/>
                <a:gd name="f350" fmla="*/ f284 1 f173"/>
                <a:gd name="f351" fmla="*/ f285 1 f172"/>
                <a:gd name="f352" fmla="*/ f286 1 f173"/>
                <a:gd name="f353" fmla="*/ f287 1 f172"/>
                <a:gd name="f354" fmla="*/ f288 1 f173"/>
                <a:gd name="f355" fmla="*/ f289 1 f172"/>
                <a:gd name="f356" fmla="*/ f290 1 f173"/>
                <a:gd name="f357" fmla="*/ f291 1 f172"/>
                <a:gd name="f358" fmla="*/ f292 1 f173"/>
                <a:gd name="f359" fmla="*/ f293 1 f172"/>
                <a:gd name="f360" fmla="*/ f294 1 f173"/>
                <a:gd name="f361" fmla="*/ f295 1 f172"/>
                <a:gd name="f362" fmla="*/ f296 1 f173"/>
                <a:gd name="f363" fmla="*/ f297 1 f172"/>
                <a:gd name="f364" fmla="*/ f298 1 f173"/>
                <a:gd name="f365" fmla="*/ f299 f163 1"/>
                <a:gd name="f366" fmla="*/ f300 f163 1"/>
                <a:gd name="f367" fmla="*/ f302 f164 1"/>
                <a:gd name="f368" fmla="*/ f301 f164 1"/>
                <a:gd name="f369" fmla="*/ f303 f163 1"/>
                <a:gd name="f370" fmla="*/ f304 f164 1"/>
                <a:gd name="f371" fmla="*/ f305 f163 1"/>
                <a:gd name="f372" fmla="*/ f306 f163 1"/>
                <a:gd name="f373" fmla="*/ f307 f164 1"/>
                <a:gd name="f374" fmla="*/ f308 f163 1"/>
                <a:gd name="f375" fmla="*/ f309 f164 1"/>
                <a:gd name="f376" fmla="*/ f310 f163 1"/>
                <a:gd name="f377" fmla="*/ f311 f164 1"/>
                <a:gd name="f378" fmla="*/ f312 f163 1"/>
                <a:gd name="f379" fmla="*/ f313 f164 1"/>
                <a:gd name="f380" fmla="*/ f314 f163 1"/>
                <a:gd name="f381" fmla="*/ f315 f164 1"/>
                <a:gd name="f382" fmla="*/ f316 f163 1"/>
                <a:gd name="f383" fmla="*/ f317 f164 1"/>
                <a:gd name="f384" fmla="*/ f318 f163 1"/>
                <a:gd name="f385" fmla="*/ f319 f164 1"/>
                <a:gd name="f386" fmla="*/ f320 f163 1"/>
                <a:gd name="f387" fmla="*/ f321 f164 1"/>
                <a:gd name="f388" fmla="*/ f322 f163 1"/>
                <a:gd name="f389" fmla="*/ f323 f164 1"/>
                <a:gd name="f390" fmla="*/ f324 f163 1"/>
                <a:gd name="f391" fmla="*/ f325 f164 1"/>
                <a:gd name="f392" fmla="*/ f326 f163 1"/>
                <a:gd name="f393" fmla="*/ f327 f164 1"/>
                <a:gd name="f394" fmla="*/ f328 f163 1"/>
                <a:gd name="f395" fmla="*/ f329 f164 1"/>
                <a:gd name="f396" fmla="*/ f330 f164 1"/>
                <a:gd name="f397" fmla="*/ f331 f163 1"/>
                <a:gd name="f398" fmla="*/ f332 f164 1"/>
                <a:gd name="f399" fmla="*/ f333 f163 1"/>
                <a:gd name="f400" fmla="*/ f334 f164 1"/>
                <a:gd name="f401" fmla="*/ f335 f163 1"/>
                <a:gd name="f402" fmla="*/ f336 f164 1"/>
                <a:gd name="f403" fmla="*/ f337 f163 1"/>
                <a:gd name="f404" fmla="*/ f338 f164 1"/>
                <a:gd name="f405" fmla="*/ f339 f163 1"/>
                <a:gd name="f406" fmla="*/ f340 f164 1"/>
                <a:gd name="f407" fmla="*/ f341 f163 1"/>
                <a:gd name="f408" fmla="*/ f342 f164 1"/>
                <a:gd name="f409" fmla="*/ f343 f163 1"/>
                <a:gd name="f410" fmla="*/ f344 f164 1"/>
                <a:gd name="f411" fmla="*/ f345 f163 1"/>
                <a:gd name="f412" fmla="*/ f346 f164 1"/>
                <a:gd name="f413" fmla="*/ f347 f163 1"/>
                <a:gd name="f414" fmla="*/ f348 f164 1"/>
                <a:gd name="f415" fmla="*/ f349 f163 1"/>
                <a:gd name="f416" fmla="*/ f350 f164 1"/>
                <a:gd name="f417" fmla="*/ f351 f163 1"/>
                <a:gd name="f418" fmla="*/ f352 f164 1"/>
                <a:gd name="f419" fmla="*/ f353 f163 1"/>
                <a:gd name="f420" fmla="*/ f354 f164 1"/>
                <a:gd name="f421" fmla="*/ f355 f163 1"/>
                <a:gd name="f422" fmla="*/ f356 f164 1"/>
                <a:gd name="f423" fmla="*/ f357 f163 1"/>
                <a:gd name="f424" fmla="*/ f358 f164 1"/>
                <a:gd name="f425" fmla="*/ f359 f163 1"/>
                <a:gd name="f426" fmla="*/ f360 f164 1"/>
                <a:gd name="f427" fmla="*/ f361 f163 1"/>
                <a:gd name="f428" fmla="*/ f362 f164 1"/>
                <a:gd name="f429" fmla="*/ f363 f163 1"/>
                <a:gd name="f430" fmla="*/ f364 f164 1"/>
              </a:gdLst>
              <a:ahLst/>
              <a:cxnLst>
                <a:cxn ang="3cd4">
                  <a:pos x="hc" y="t"/>
                </a:cxn>
                <a:cxn ang="0">
                  <a:pos x="r" y="vc"/>
                </a:cxn>
                <a:cxn ang="cd4">
                  <a:pos x="hc" y="b"/>
                </a:cxn>
                <a:cxn ang="cd2">
                  <a:pos x="l" y="vc"/>
                </a:cxn>
                <a:cxn ang="f236">
                  <a:pos x="f369" y="f370"/>
                </a:cxn>
                <a:cxn ang="f236">
                  <a:pos x="f371" y="f370"/>
                </a:cxn>
                <a:cxn ang="f236">
                  <a:pos x="f372" y="f373"/>
                </a:cxn>
                <a:cxn ang="f236">
                  <a:pos x="f374" y="f375"/>
                </a:cxn>
                <a:cxn ang="f236">
                  <a:pos x="f376" y="f377"/>
                </a:cxn>
                <a:cxn ang="f236">
                  <a:pos x="f378" y="f379"/>
                </a:cxn>
                <a:cxn ang="f236">
                  <a:pos x="f380" y="f381"/>
                </a:cxn>
                <a:cxn ang="f236">
                  <a:pos x="f382" y="f383"/>
                </a:cxn>
                <a:cxn ang="f236">
                  <a:pos x="f384" y="f385"/>
                </a:cxn>
                <a:cxn ang="f236">
                  <a:pos x="f386" y="f387"/>
                </a:cxn>
                <a:cxn ang="f236">
                  <a:pos x="f388" y="f389"/>
                </a:cxn>
                <a:cxn ang="f236">
                  <a:pos x="f390" y="f391"/>
                </a:cxn>
                <a:cxn ang="f236">
                  <a:pos x="f392" y="f393"/>
                </a:cxn>
                <a:cxn ang="f236">
                  <a:pos x="f394" y="f395"/>
                </a:cxn>
                <a:cxn ang="f236">
                  <a:pos x="f394" y="f396"/>
                </a:cxn>
                <a:cxn ang="f236">
                  <a:pos x="f397" y="f398"/>
                </a:cxn>
                <a:cxn ang="f236">
                  <a:pos x="f399" y="f400"/>
                </a:cxn>
                <a:cxn ang="f236">
                  <a:pos x="f401" y="f402"/>
                </a:cxn>
                <a:cxn ang="f236">
                  <a:pos x="f403" y="f404"/>
                </a:cxn>
                <a:cxn ang="f236">
                  <a:pos x="f405" y="f406"/>
                </a:cxn>
                <a:cxn ang="f236">
                  <a:pos x="f407" y="f408"/>
                </a:cxn>
                <a:cxn ang="f236">
                  <a:pos x="f409" y="f410"/>
                </a:cxn>
                <a:cxn ang="f236">
                  <a:pos x="f411" y="f412"/>
                </a:cxn>
                <a:cxn ang="f236">
                  <a:pos x="f413" y="f414"/>
                </a:cxn>
                <a:cxn ang="f236">
                  <a:pos x="f415" y="f416"/>
                </a:cxn>
                <a:cxn ang="f236">
                  <a:pos x="f417" y="f418"/>
                </a:cxn>
                <a:cxn ang="f236">
                  <a:pos x="f419" y="f420"/>
                </a:cxn>
                <a:cxn ang="f236">
                  <a:pos x="f421" y="f422"/>
                </a:cxn>
                <a:cxn ang="f236">
                  <a:pos x="f423" y="f424"/>
                </a:cxn>
                <a:cxn ang="f236">
                  <a:pos x="f425" y="f426"/>
                </a:cxn>
                <a:cxn ang="f236">
                  <a:pos x="f427" y="f428"/>
                </a:cxn>
                <a:cxn ang="f236">
                  <a:pos x="f429" y="f430"/>
                </a:cxn>
              </a:cxnLst>
              <a:rect l="f365" t="f368" r="f366" b="f367"/>
              <a:pathLst>
                <a:path w="2514948" h="2170178">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lnTo>
                    <a:pt x="f5" y="f7"/>
                  </a:lnTo>
                  <a:lnTo>
                    <a:pt x="f5" y="f71"/>
                  </a:lnTo>
                  <a:lnTo>
                    <a:pt x="f72" y="f73"/>
                  </a:lnTo>
                  <a:cubicBezTo>
                    <a:pt x="f74" y="f75"/>
                    <a:pt x="f76" y="f77"/>
                    <a:pt x="f78" y="f79"/>
                  </a:cubicBezTo>
                  <a:cubicBezTo>
                    <a:pt x="f80" y="f81"/>
                    <a:pt x="f82" y="f83"/>
                    <a:pt x="f84" y="f85"/>
                  </a:cubicBezTo>
                  <a:cubicBezTo>
                    <a:pt x="f86" y="f87"/>
                    <a:pt x="f88" y="f89"/>
                    <a:pt x="f90" y="f91"/>
                  </a:cubicBezTo>
                  <a:cubicBezTo>
                    <a:pt x="f92" y="f93"/>
                    <a:pt x="f94" y="f95"/>
                    <a:pt x="f96" y="f97"/>
                  </a:cubicBezTo>
                  <a:cubicBezTo>
                    <a:pt x="f98" y="f99"/>
                    <a:pt x="f100" y="f101"/>
                    <a:pt x="f102" y="f103"/>
                  </a:cubicBezTo>
                  <a:cubicBezTo>
                    <a:pt x="f104" y="f105"/>
                    <a:pt x="f106" y="f107"/>
                    <a:pt x="f108" y="f109"/>
                  </a:cubicBezTo>
                  <a:cubicBezTo>
                    <a:pt x="f110" y="f111"/>
                    <a:pt x="f112" y="f113"/>
                    <a:pt x="f114" y="f115"/>
                  </a:cubicBezTo>
                  <a:cubicBezTo>
                    <a:pt x="f116" y="f117"/>
                    <a:pt x="f118" y="f119"/>
                    <a:pt x="f120" y="f121"/>
                  </a:cubicBezTo>
                  <a:cubicBezTo>
                    <a:pt x="f122" y="f123"/>
                    <a:pt x="f124" y="f125"/>
                    <a:pt x="f126" y="f127"/>
                  </a:cubicBezTo>
                  <a:cubicBezTo>
                    <a:pt x="f128" y="f129"/>
                    <a:pt x="f130" y="f131"/>
                    <a:pt x="f132" y="f133"/>
                  </a:cubicBezTo>
                  <a:cubicBezTo>
                    <a:pt x="f134" y="f135"/>
                    <a:pt x="f136" y="f137"/>
                    <a:pt x="f138" y="f139"/>
                  </a:cubicBezTo>
                  <a:cubicBezTo>
                    <a:pt x="f140" y="f141"/>
                    <a:pt x="f142" y="f143"/>
                    <a:pt x="f144" y="f145"/>
                  </a:cubicBezTo>
                  <a:lnTo>
                    <a:pt x="f146" y="f147"/>
                  </a:lnTo>
                  <a:lnTo>
                    <a:pt x="f148" y="f149"/>
                  </a:lnTo>
                  <a:cubicBezTo>
                    <a:pt x="f150" y="f151"/>
                    <a:pt x="f152" y="f153"/>
                    <a:pt x="f154" y="f155"/>
                  </a:cubicBezTo>
                  <a:cubicBezTo>
                    <a:pt x="f156" y="f157"/>
                    <a:pt x="f158" y="f159"/>
                    <a:pt x="f160" y="f16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22" name="Freeform: Shape 19">
              <a:extLst>
                <a:ext uri="{FF2B5EF4-FFF2-40B4-BE49-F238E27FC236}">
                  <a16:creationId xmlns:a16="http://schemas.microsoft.com/office/drawing/2014/main" id="{0614B3F7-858A-4A94-9E9B-5520E092F5BC}"/>
                </a:ext>
              </a:extLst>
            </p:cNvPr>
            <p:cNvSpPr/>
            <p:nvPr/>
          </p:nvSpPr>
          <p:spPr>
            <a:xfrm rot="10799991">
              <a:off x="9085624" y="4429244"/>
              <a:ext cx="3115049" cy="2433876"/>
            </a:xfrm>
            <a:custGeom>
              <a:avLst/>
              <a:gdLst>
                <a:gd name="f0" fmla="val 10800000"/>
                <a:gd name="f1" fmla="val 5400000"/>
                <a:gd name="f2" fmla="val 180"/>
                <a:gd name="f3" fmla="val w"/>
                <a:gd name="f4" fmla="val h"/>
                <a:gd name="f5" fmla="val 0"/>
                <a:gd name="f6" fmla="val 2493062"/>
                <a:gd name="f7" fmla="val 1947896"/>
                <a:gd name="f8" fmla="val 1896911"/>
                <a:gd name="f9" fmla="val 2435315"/>
                <a:gd name="f10" fmla="val 178165"/>
                <a:gd name="f11" fmla="val 2088122"/>
                <a:gd name="f12" fmla="val 1071812"/>
                <a:gd name="f13" fmla="val 1129732"/>
                <a:gd name="f14" fmla="val 1758033"/>
                <a:gd name="f15" fmla="val 93066"/>
                <a:gd name="f16" fmla="val 1935859"/>
                <a:gd name="f17" fmla="val 1404756"/>
                <a:gd name="f18" fmla="val 17392"/>
                <a:gd name="f19" fmla="val 1402364"/>
                <a:gd name="f20" fmla="val 167719"/>
                <a:gd name="f21" fmla="val 1375030"/>
                <a:gd name="f22" fmla="val 318070"/>
                <a:gd name="f23" fmla="val 1334398"/>
                <a:gd name="f24" fmla="val 464249"/>
                <a:gd name="f25" fmla="val 1281208"/>
                <a:gd name="f26" fmla="val 753480"/>
                <a:gd name="f27" fmla="val 1176081"/>
                <a:gd name="f28" fmla="val 1028869"/>
                <a:gd name="f29" fmla="val 1021346"/>
                <a:gd name="f30" fmla="val 1260556"/>
                <a:gd name="f31" fmla="val 833835"/>
                <a:gd name="f32" fmla="val 1491960"/>
                <a:gd name="f33" fmla="val 646594"/>
                <a:gd name="f34" fmla="val 1681177"/>
                <a:gd name="f35" fmla="val 425056"/>
                <a:gd name="f36" fmla="val 1807924"/>
                <a:gd name="f37" fmla="val 193222"/>
                <a:gd name="f38" fmla="val 1832328"/>
                <a:gd name="f39" fmla="val 148578"/>
                <a:gd name="f40" fmla="val 1854477"/>
                <a:gd name="f41" fmla="val 103599"/>
                <a:gd name="f42" fmla="val 1874357"/>
                <a:gd name="f43" fmla="val 58333"/>
                <a:gd name="f44" fmla="+- 0 0 -90"/>
                <a:gd name="f45" fmla="*/ f3 1 2493062"/>
                <a:gd name="f46" fmla="*/ f4 1 1947896"/>
                <a:gd name="f47" fmla="val f5"/>
                <a:gd name="f48" fmla="val f6"/>
                <a:gd name="f49" fmla="val f7"/>
                <a:gd name="f50" fmla="*/ f44 f0 1"/>
                <a:gd name="f51" fmla="+- f49 0 f47"/>
                <a:gd name="f52" fmla="+- f48 0 f47"/>
                <a:gd name="f53" fmla="*/ f50 1 f2"/>
                <a:gd name="f54" fmla="*/ f52 1 2493062"/>
                <a:gd name="f55" fmla="*/ f51 1 1947896"/>
                <a:gd name="f56" fmla="*/ 1896911 f52 1"/>
                <a:gd name="f57" fmla="*/ 0 f51 1"/>
                <a:gd name="f58" fmla="*/ 2493062 f52 1"/>
                <a:gd name="f59" fmla="*/ 2435315 f52 1"/>
                <a:gd name="f60" fmla="*/ 178165 f51 1"/>
                <a:gd name="f61" fmla="*/ 93066 f52 1"/>
                <a:gd name="f62" fmla="*/ 1935859 f51 1"/>
                <a:gd name="f63" fmla="*/ 0 f52 1"/>
                <a:gd name="f64" fmla="*/ 1947896 f51 1"/>
                <a:gd name="f65" fmla="*/ 1404756 f51 1"/>
                <a:gd name="f66" fmla="*/ 17392 f52 1"/>
                <a:gd name="f67" fmla="*/ 1402364 f51 1"/>
                <a:gd name="f68" fmla="*/ 464249 f52 1"/>
                <a:gd name="f69" fmla="*/ 1281208 f51 1"/>
                <a:gd name="f70" fmla="*/ 1260556 f52 1"/>
                <a:gd name="f71" fmla="*/ 833835 f51 1"/>
                <a:gd name="f72" fmla="*/ 1807924 f52 1"/>
                <a:gd name="f73" fmla="*/ 193222 f51 1"/>
                <a:gd name="f74" fmla="*/ 1874357 f52 1"/>
                <a:gd name="f75" fmla="*/ 58333 f51 1"/>
                <a:gd name="f76" fmla="+- f53 0 f1"/>
                <a:gd name="f77" fmla="*/ f56 1 2493062"/>
                <a:gd name="f78" fmla="*/ f57 1 1947896"/>
                <a:gd name="f79" fmla="*/ f58 1 2493062"/>
                <a:gd name="f80" fmla="*/ f59 1 2493062"/>
                <a:gd name="f81" fmla="*/ f60 1 1947896"/>
                <a:gd name="f82" fmla="*/ f61 1 2493062"/>
                <a:gd name="f83" fmla="*/ f62 1 1947896"/>
                <a:gd name="f84" fmla="*/ f63 1 2493062"/>
                <a:gd name="f85" fmla="*/ f64 1 1947896"/>
                <a:gd name="f86" fmla="*/ f65 1 1947896"/>
                <a:gd name="f87" fmla="*/ f66 1 2493062"/>
                <a:gd name="f88" fmla="*/ f67 1 1947896"/>
                <a:gd name="f89" fmla="*/ f68 1 2493062"/>
                <a:gd name="f90" fmla="*/ f69 1 1947896"/>
                <a:gd name="f91" fmla="*/ f70 1 2493062"/>
                <a:gd name="f92" fmla="*/ f71 1 1947896"/>
                <a:gd name="f93" fmla="*/ f72 1 2493062"/>
                <a:gd name="f94" fmla="*/ f73 1 1947896"/>
                <a:gd name="f95" fmla="*/ f74 1 2493062"/>
                <a:gd name="f96" fmla="*/ f75 1 1947896"/>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3062" h="1947896">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23" name="Freeform: Shape 20">
              <a:extLst>
                <a:ext uri="{FF2B5EF4-FFF2-40B4-BE49-F238E27FC236}">
                  <a16:creationId xmlns:a16="http://schemas.microsoft.com/office/drawing/2014/main" id="{C78A5B31-659F-4918-AE4B-E9FA4A7F0F23}"/>
                </a:ext>
              </a:extLst>
            </p:cNvPr>
            <p:cNvSpPr/>
            <p:nvPr/>
          </p:nvSpPr>
          <p:spPr>
            <a:xfrm rot="10799991">
              <a:off x="9075594" y="4393061"/>
              <a:ext cx="3125080" cy="2464865"/>
            </a:xfrm>
            <a:custGeom>
              <a:avLst/>
              <a:gdLst>
                <a:gd name="f0" fmla="val 10800000"/>
                <a:gd name="f1" fmla="val 5400000"/>
                <a:gd name="f2" fmla="val 180"/>
                <a:gd name="f3" fmla="val w"/>
                <a:gd name="f4" fmla="val h"/>
                <a:gd name="f5" fmla="val 0"/>
                <a:gd name="f6" fmla="val 2501089"/>
                <a:gd name="f7" fmla="val 1972702"/>
                <a:gd name="f8" fmla="val 2318728"/>
                <a:gd name="f9" fmla="val 2453909"/>
                <a:gd name="f10" fmla="val 167837"/>
                <a:gd name="f11" fmla="val 2427555"/>
                <a:gd name="f12" fmla="val 244153"/>
                <a:gd name="f13" fmla="val 2396627"/>
                <a:gd name="f14" fmla="val 319103"/>
                <a:gd name="f15" fmla="val 2361125"/>
                <a:gd name="f16" fmla="val 392084"/>
                <a:gd name="f17" fmla="val 2218453"/>
                <a:gd name="f18" fmla="val 684005"/>
                <a:gd name="f19" fmla="val 2011698"/>
                <a:gd name="f20" fmla="val 945211"/>
                <a:gd name="f21" fmla="val 1768255"/>
                <a:gd name="f22" fmla="val 1167644"/>
                <a:gd name="f23" fmla="val 1646250"/>
                <a:gd name="f24" fmla="val 1278860"/>
                <a:gd name="f25" fmla="val 1514385"/>
                <a:gd name="f26" fmla="val 1380316"/>
                <a:gd name="f27" fmla="val 1375125"/>
                <a:gd name="f28" fmla="val 1471474"/>
                <a:gd name="f29" fmla="val 1235677"/>
                <a:gd name="f30" fmla="val 1562542"/>
                <a:gd name="f31" fmla="val 1088928"/>
                <a:gd name="f32" fmla="val 1643672"/>
                <a:gd name="f33" fmla="val 935735"/>
                <a:gd name="f34" fmla="val 1712713"/>
                <a:gd name="f35" fmla="val 705659"/>
                <a:gd name="f36" fmla="val 1815533"/>
                <a:gd name="f37" fmla="val 462359"/>
                <a:gd name="f38" fmla="val 1892212"/>
                <a:gd name="f39" fmla="val 212353"/>
                <a:gd name="f40" fmla="val 1940294"/>
                <a:gd name="f41" fmla="val 1732181"/>
                <a:gd name="f42" fmla="val 161195"/>
                <a:gd name="f43" fmla="val 1706590"/>
                <a:gd name="f44" fmla="val 237638"/>
                <a:gd name="f45" fmla="val 1691378"/>
                <a:gd name="f46" fmla="val 313477"/>
                <a:gd name="f47" fmla="val 1673222"/>
                <a:gd name="f48" fmla="val 388463"/>
                <a:gd name="f49" fmla="val 1652268"/>
                <a:gd name="f50" fmla="val 538529"/>
                <a:gd name="f51" fmla="val 1610539"/>
                <a:gd name="f52" fmla="val 684898"/>
                <a:gd name="f53" fmla="val 1556543"/>
                <a:gd name="f54" fmla="val 826716"/>
                <a:gd name="f55" fmla="val 1493950"/>
                <a:gd name="f56" fmla="val 1111207"/>
                <a:gd name="f57" fmla="val 1370107"/>
                <a:gd name="f58" fmla="val 1376832"/>
                <a:gd name="f59" fmla="val 1205881"/>
                <a:gd name="f60" fmla="val 1609847"/>
                <a:gd name="f61" fmla="val 1007535"/>
                <a:gd name="f62" fmla="val 1725975"/>
                <a:gd name="f63" fmla="val 908049"/>
                <a:gd name="f64" fmla="val 1833571"/>
                <a:gd name="f65" fmla="val 799519"/>
                <a:gd name="f66" fmla="val 1929982"/>
                <a:gd name="f67" fmla="val 682930"/>
                <a:gd name="f68" fmla="val 2026581"/>
                <a:gd name="f69" fmla="val 566520"/>
                <a:gd name="f70" fmla="val 2111806"/>
                <a:gd name="f71" fmla="val 441692"/>
                <a:gd name="f72" fmla="val 2183093"/>
                <a:gd name="f73" fmla="val 310149"/>
                <a:gd name="f74" fmla="val 2218738"/>
                <a:gd name="f75" fmla="val 244422"/>
                <a:gd name="f76" fmla="val 2251396"/>
                <a:gd name="f77" fmla="val 177150"/>
                <a:gd name="f78" fmla="val 2280286"/>
                <a:gd name="f79" fmla="val 108435"/>
                <a:gd name="f80" fmla="+- 0 0 -90"/>
                <a:gd name="f81" fmla="*/ f3 1 2501089"/>
                <a:gd name="f82" fmla="*/ f4 1 1972702"/>
                <a:gd name="f83" fmla="val f5"/>
                <a:gd name="f84" fmla="val f6"/>
                <a:gd name="f85" fmla="val f7"/>
                <a:gd name="f86" fmla="*/ f80 f0 1"/>
                <a:gd name="f87" fmla="+- f85 0 f83"/>
                <a:gd name="f88" fmla="+- f84 0 f83"/>
                <a:gd name="f89" fmla="*/ f86 1 f2"/>
                <a:gd name="f90" fmla="*/ f88 1 2501089"/>
                <a:gd name="f91" fmla="*/ f87 1 1972702"/>
                <a:gd name="f92" fmla="*/ 2318728 f88 1"/>
                <a:gd name="f93" fmla="*/ 0 f87 1"/>
                <a:gd name="f94" fmla="*/ 2501089 f88 1"/>
                <a:gd name="f95" fmla="*/ 2453909 f88 1"/>
                <a:gd name="f96" fmla="*/ 167837 f87 1"/>
                <a:gd name="f97" fmla="*/ 2361125 f88 1"/>
                <a:gd name="f98" fmla="*/ 392084 f87 1"/>
                <a:gd name="f99" fmla="*/ 1768255 f88 1"/>
                <a:gd name="f100" fmla="*/ 1167644 f87 1"/>
                <a:gd name="f101" fmla="*/ 1375125 f88 1"/>
                <a:gd name="f102" fmla="*/ 1471474 f87 1"/>
                <a:gd name="f103" fmla="*/ 935735 f88 1"/>
                <a:gd name="f104" fmla="*/ 1712713 f87 1"/>
                <a:gd name="f105" fmla="*/ 212353 f88 1"/>
                <a:gd name="f106" fmla="*/ 1940294 f87 1"/>
                <a:gd name="f107" fmla="*/ 0 f88 1"/>
                <a:gd name="f108" fmla="*/ 1972702 f87 1"/>
                <a:gd name="f109" fmla="*/ 1732181 f87 1"/>
                <a:gd name="f110" fmla="*/ 161195 f88 1"/>
                <a:gd name="f111" fmla="*/ 1706590 f87 1"/>
                <a:gd name="f112" fmla="*/ 388463 f88 1"/>
                <a:gd name="f113" fmla="*/ 1652268 f87 1"/>
                <a:gd name="f114" fmla="*/ 826716 f88 1"/>
                <a:gd name="f115" fmla="*/ 1493950 f87 1"/>
                <a:gd name="f116" fmla="*/ 1609847 f88 1"/>
                <a:gd name="f117" fmla="*/ 1007535 f87 1"/>
                <a:gd name="f118" fmla="*/ 1929982 f88 1"/>
                <a:gd name="f119" fmla="*/ 682930 f87 1"/>
                <a:gd name="f120" fmla="*/ 2183093 f88 1"/>
                <a:gd name="f121" fmla="*/ 310149 f87 1"/>
                <a:gd name="f122" fmla="*/ 2280286 f88 1"/>
                <a:gd name="f123" fmla="*/ 108435 f87 1"/>
                <a:gd name="f124" fmla="+- f89 0 f1"/>
                <a:gd name="f125" fmla="*/ f92 1 2501089"/>
                <a:gd name="f126" fmla="*/ f93 1 1972702"/>
                <a:gd name="f127" fmla="*/ f94 1 2501089"/>
                <a:gd name="f128" fmla="*/ f95 1 2501089"/>
                <a:gd name="f129" fmla="*/ f96 1 1972702"/>
                <a:gd name="f130" fmla="*/ f97 1 2501089"/>
                <a:gd name="f131" fmla="*/ f98 1 1972702"/>
                <a:gd name="f132" fmla="*/ f99 1 2501089"/>
                <a:gd name="f133" fmla="*/ f100 1 1972702"/>
                <a:gd name="f134" fmla="*/ f101 1 2501089"/>
                <a:gd name="f135" fmla="*/ f102 1 1972702"/>
                <a:gd name="f136" fmla="*/ f103 1 2501089"/>
                <a:gd name="f137" fmla="*/ f104 1 1972702"/>
                <a:gd name="f138" fmla="*/ f105 1 2501089"/>
                <a:gd name="f139" fmla="*/ f106 1 1972702"/>
                <a:gd name="f140" fmla="*/ f107 1 2501089"/>
                <a:gd name="f141" fmla="*/ f108 1 1972702"/>
                <a:gd name="f142" fmla="*/ f109 1 1972702"/>
                <a:gd name="f143" fmla="*/ f110 1 2501089"/>
                <a:gd name="f144" fmla="*/ f111 1 1972702"/>
                <a:gd name="f145" fmla="*/ f112 1 2501089"/>
                <a:gd name="f146" fmla="*/ f113 1 1972702"/>
                <a:gd name="f147" fmla="*/ f114 1 2501089"/>
                <a:gd name="f148" fmla="*/ f115 1 1972702"/>
                <a:gd name="f149" fmla="*/ f116 1 2501089"/>
                <a:gd name="f150" fmla="*/ f117 1 1972702"/>
                <a:gd name="f151" fmla="*/ f118 1 2501089"/>
                <a:gd name="f152" fmla="*/ f119 1 1972702"/>
                <a:gd name="f153" fmla="*/ f120 1 2501089"/>
                <a:gd name="f154" fmla="*/ f121 1 1972702"/>
                <a:gd name="f155" fmla="*/ f122 1 2501089"/>
                <a:gd name="f156" fmla="*/ f123 1 1972702"/>
                <a:gd name="f157" fmla="*/ f83 1 f90"/>
                <a:gd name="f158" fmla="*/ f84 1 f90"/>
                <a:gd name="f159" fmla="*/ f83 1 f91"/>
                <a:gd name="f160" fmla="*/ f85 1 f91"/>
                <a:gd name="f161" fmla="*/ f125 1 f90"/>
                <a:gd name="f162" fmla="*/ f126 1 f91"/>
                <a:gd name="f163" fmla="*/ f127 1 f90"/>
                <a:gd name="f164" fmla="*/ f128 1 f90"/>
                <a:gd name="f165" fmla="*/ f129 1 f91"/>
                <a:gd name="f166" fmla="*/ f130 1 f90"/>
                <a:gd name="f167" fmla="*/ f131 1 f91"/>
                <a:gd name="f168" fmla="*/ f132 1 f90"/>
                <a:gd name="f169" fmla="*/ f133 1 f91"/>
                <a:gd name="f170" fmla="*/ f134 1 f90"/>
                <a:gd name="f171" fmla="*/ f135 1 f91"/>
                <a:gd name="f172" fmla="*/ f136 1 f90"/>
                <a:gd name="f173" fmla="*/ f137 1 f91"/>
                <a:gd name="f174" fmla="*/ f138 1 f90"/>
                <a:gd name="f175" fmla="*/ f139 1 f91"/>
                <a:gd name="f176" fmla="*/ f140 1 f90"/>
                <a:gd name="f177" fmla="*/ f141 1 f91"/>
                <a:gd name="f178" fmla="*/ f142 1 f91"/>
                <a:gd name="f179" fmla="*/ f143 1 f90"/>
                <a:gd name="f180" fmla="*/ f144 1 f91"/>
                <a:gd name="f181" fmla="*/ f145 1 f90"/>
                <a:gd name="f182" fmla="*/ f146 1 f91"/>
                <a:gd name="f183" fmla="*/ f147 1 f90"/>
                <a:gd name="f184" fmla="*/ f148 1 f91"/>
                <a:gd name="f185" fmla="*/ f149 1 f90"/>
                <a:gd name="f186" fmla="*/ f150 1 f91"/>
                <a:gd name="f187" fmla="*/ f151 1 f90"/>
                <a:gd name="f188" fmla="*/ f152 1 f91"/>
                <a:gd name="f189" fmla="*/ f153 1 f90"/>
                <a:gd name="f190" fmla="*/ f154 1 f91"/>
                <a:gd name="f191" fmla="*/ f155 1 f90"/>
                <a:gd name="f192" fmla="*/ f156 1 f91"/>
                <a:gd name="f193" fmla="*/ f157 f81 1"/>
                <a:gd name="f194" fmla="*/ f158 f81 1"/>
                <a:gd name="f195" fmla="*/ f160 f82 1"/>
                <a:gd name="f196" fmla="*/ f159 f82 1"/>
                <a:gd name="f197" fmla="*/ f161 f81 1"/>
                <a:gd name="f198" fmla="*/ f162 f82 1"/>
                <a:gd name="f199" fmla="*/ f163 f81 1"/>
                <a:gd name="f200" fmla="*/ f164 f81 1"/>
                <a:gd name="f201" fmla="*/ f165 f82 1"/>
                <a:gd name="f202" fmla="*/ f166 f81 1"/>
                <a:gd name="f203" fmla="*/ f167 f82 1"/>
                <a:gd name="f204" fmla="*/ f168 f81 1"/>
                <a:gd name="f205" fmla="*/ f169 f82 1"/>
                <a:gd name="f206" fmla="*/ f170 f81 1"/>
                <a:gd name="f207" fmla="*/ f171 f82 1"/>
                <a:gd name="f208" fmla="*/ f172 f81 1"/>
                <a:gd name="f209" fmla="*/ f173 f82 1"/>
                <a:gd name="f210" fmla="*/ f174 f81 1"/>
                <a:gd name="f211" fmla="*/ f175 f82 1"/>
                <a:gd name="f212" fmla="*/ f176 f81 1"/>
                <a:gd name="f213" fmla="*/ f177 f82 1"/>
                <a:gd name="f214" fmla="*/ f178 f82 1"/>
                <a:gd name="f215" fmla="*/ f179 f81 1"/>
                <a:gd name="f216" fmla="*/ f180 f82 1"/>
                <a:gd name="f217" fmla="*/ f181 f81 1"/>
                <a:gd name="f218" fmla="*/ f182 f82 1"/>
                <a:gd name="f219" fmla="*/ f183 f81 1"/>
                <a:gd name="f220" fmla="*/ f184 f82 1"/>
                <a:gd name="f221" fmla="*/ f185 f81 1"/>
                <a:gd name="f222" fmla="*/ f186 f82 1"/>
                <a:gd name="f223" fmla="*/ f187 f81 1"/>
                <a:gd name="f224" fmla="*/ f188 f82 1"/>
                <a:gd name="f225" fmla="*/ f189 f81 1"/>
                <a:gd name="f226" fmla="*/ f190 f82 1"/>
                <a:gd name="f227" fmla="*/ f191 f81 1"/>
                <a:gd name="f228" fmla="*/ f192 f82 1"/>
              </a:gdLst>
              <a:ahLst/>
              <a:cxnLst>
                <a:cxn ang="3cd4">
                  <a:pos x="hc" y="t"/>
                </a:cxn>
                <a:cxn ang="0">
                  <a:pos x="r" y="vc"/>
                </a:cxn>
                <a:cxn ang="cd4">
                  <a:pos x="hc" y="b"/>
                </a:cxn>
                <a:cxn ang="cd2">
                  <a:pos x="l" y="vc"/>
                </a:cxn>
                <a:cxn ang="f124">
                  <a:pos x="f197" y="f198"/>
                </a:cxn>
                <a:cxn ang="f124">
                  <a:pos x="f199" y="f198"/>
                </a:cxn>
                <a:cxn ang="f124">
                  <a:pos x="f200" y="f201"/>
                </a:cxn>
                <a:cxn ang="f124">
                  <a:pos x="f202" y="f203"/>
                </a:cxn>
                <a:cxn ang="f124">
                  <a:pos x="f204" y="f205"/>
                </a:cxn>
                <a:cxn ang="f124">
                  <a:pos x="f206" y="f207"/>
                </a:cxn>
                <a:cxn ang="f124">
                  <a:pos x="f208" y="f209"/>
                </a:cxn>
                <a:cxn ang="f124">
                  <a:pos x="f210" y="f211"/>
                </a:cxn>
                <a:cxn ang="f124">
                  <a:pos x="f212" y="f213"/>
                </a:cxn>
                <a:cxn ang="f124">
                  <a:pos x="f212" y="f214"/>
                </a:cxn>
                <a:cxn ang="f124">
                  <a:pos x="f215" y="f216"/>
                </a:cxn>
                <a:cxn ang="f124">
                  <a:pos x="f217" y="f218"/>
                </a:cxn>
                <a:cxn ang="f124">
                  <a:pos x="f219" y="f220"/>
                </a:cxn>
                <a:cxn ang="f124">
                  <a:pos x="f221" y="f222"/>
                </a:cxn>
                <a:cxn ang="f124">
                  <a:pos x="f223" y="f224"/>
                </a:cxn>
                <a:cxn ang="f124">
                  <a:pos x="f225" y="f226"/>
                </a:cxn>
                <a:cxn ang="f124">
                  <a:pos x="f227" y="f228"/>
                </a:cxn>
              </a:cxnLst>
              <a:rect l="f193" t="f196" r="f194" b="f195"/>
              <a:pathLst>
                <a:path w="2501089" h="1972702">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lnTo>
                    <a:pt x="f5" y="f7"/>
                  </a:lnTo>
                  <a:lnTo>
                    <a:pt x="f5" y="f41"/>
                  </a:lnTo>
                  <a:lnTo>
                    <a:pt x="f42" y="f43"/>
                  </a:lnTo>
                  <a:cubicBezTo>
                    <a:pt x="f44" y="f45"/>
                    <a:pt x="f46" y="f47"/>
                    <a:pt x="f48" y="f49"/>
                  </a:cubicBezTo>
                  <a:cubicBezTo>
                    <a:pt x="f50" y="f51"/>
                    <a:pt x="f52" y="f53"/>
                    <a:pt x="f54" y="f55"/>
                  </a:cubicBezTo>
                  <a:cubicBezTo>
                    <a:pt x="f56" y="f57"/>
                    <a:pt x="f58" y="f59"/>
                    <a:pt x="f60" y="f61"/>
                  </a:cubicBezTo>
                  <a:cubicBezTo>
                    <a:pt x="f62" y="f63"/>
                    <a:pt x="f64" y="f65"/>
                    <a:pt x="f66" y="f67"/>
                  </a:cubicBezTo>
                  <a:cubicBezTo>
                    <a:pt x="f68" y="f69"/>
                    <a:pt x="f70" y="f71"/>
                    <a:pt x="f72" y="f73"/>
                  </a:cubicBezTo>
                  <a:cubicBezTo>
                    <a:pt x="f74" y="f75"/>
                    <a:pt x="f76" y="f77"/>
                    <a:pt x="f78" y="f79"/>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FFFFFF"/>
                </a:solidFill>
                <a:uFillTx/>
                <a:latin typeface="Calibri"/>
              </a:endParaRPr>
            </a:p>
          </p:txBody>
        </p:sp>
        <p:sp>
          <p:nvSpPr>
            <p:cNvPr id="24" name="Freeform: Shape 21">
              <a:extLst>
                <a:ext uri="{FF2B5EF4-FFF2-40B4-BE49-F238E27FC236}">
                  <a16:creationId xmlns:a16="http://schemas.microsoft.com/office/drawing/2014/main" id="{B8008751-9900-409D-93E3-0FBE18421074}"/>
                </a:ext>
              </a:extLst>
            </p:cNvPr>
            <p:cNvSpPr/>
            <p:nvPr/>
          </p:nvSpPr>
          <p:spPr>
            <a:xfrm rot="10799991">
              <a:off x="9087297" y="4429335"/>
              <a:ext cx="3112608" cy="2428582"/>
            </a:xfrm>
            <a:custGeom>
              <a:avLst/>
              <a:gdLst>
                <a:gd name="f0" fmla="val 10800000"/>
                <a:gd name="f1" fmla="val 5400000"/>
                <a:gd name="f2" fmla="val 180"/>
                <a:gd name="f3" fmla="val w"/>
                <a:gd name="f4" fmla="val h"/>
                <a:gd name="f5" fmla="val 0"/>
                <a:gd name="f6" fmla="val 2491105"/>
                <a:gd name="f7" fmla="val 1943661"/>
                <a:gd name="f8" fmla="val 1995408"/>
                <a:gd name="f9" fmla="val 2434705"/>
                <a:gd name="f10" fmla="val 174009"/>
                <a:gd name="f11" fmla="val 2087512"/>
                <a:gd name="f12" fmla="val 1067655"/>
                <a:gd name="f13" fmla="val 1129122"/>
                <a:gd name="f14" fmla="val 1753877"/>
                <a:gd name="f15" fmla="val 92457"/>
                <a:gd name="f16" fmla="val 1931703"/>
                <a:gd name="f17" fmla="val 1491489"/>
                <a:gd name="f18" fmla="val 34107"/>
                <a:gd name="f19" fmla="val 1486836"/>
                <a:gd name="f20" fmla="val 189055"/>
                <a:gd name="f21" fmla="val 1458696"/>
                <a:gd name="f22" fmla="val 343908"/>
                <a:gd name="f23" fmla="val 1416565"/>
                <a:gd name="f24" fmla="val 497577"/>
                <a:gd name="f25" fmla="val 1360598"/>
                <a:gd name="f26" fmla="val 796856"/>
                <a:gd name="f27" fmla="val 1251889"/>
                <a:gd name="f28" fmla="val 1081725"/>
                <a:gd name="f29" fmla="val 1091781"/>
                <a:gd name="f30" fmla="val 1321566"/>
                <a:gd name="f31" fmla="val 897645"/>
                <a:gd name="f32" fmla="val 1565577"/>
                <a:gd name="f33" fmla="val 700195"/>
                <a:gd name="f34" fmla="val 1757355"/>
                <a:gd name="f35" fmla="val 475523"/>
                <a:gd name="f36" fmla="val 1891495"/>
                <a:gd name="f37" fmla="val 230078"/>
                <a:gd name="f38" fmla="val 1917197"/>
                <a:gd name="f39" fmla="val 183033"/>
                <a:gd name="f40" fmla="val 1940526"/>
                <a:gd name="f41" fmla="val 135619"/>
                <a:gd name="f42" fmla="val 1961469"/>
                <a:gd name="f43" fmla="val 87885"/>
                <a:gd name="f44" fmla="+- 0 0 -90"/>
                <a:gd name="f45" fmla="*/ f3 1 2491105"/>
                <a:gd name="f46" fmla="*/ f4 1 1943661"/>
                <a:gd name="f47" fmla="val f5"/>
                <a:gd name="f48" fmla="val f6"/>
                <a:gd name="f49" fmla="val f7"/>
                <a:gd name="f50" fmla="*/ f44 f0 1"/>
                <a:gd name="f51" fmla="+- f49 0 f47"/>
                <a:gd name="f52" fmla="+- f48 0 f47"/>
                <a:gd name="f53" fmla="*/ f50 1 f2"/>
                <a:gd name="f54" fmla="*/ f52 1 2491105"/>
                <a:gd name="f55" fmla="*/ f51 1 1943661"/>
                <a:gd name="f56" fmla="*/ 1995408 f52 1"/>
                <a:gd name="f57" fmla="*/ 0 f51 1"/>
                <a:gd name="f58" fmla="*/ 2491105 f52 1"/>
                <a:gd name="f59" fmla="*/ 2434705 f52 1"/>
                <a:gd name="f60" fmla="*/ 174009 f51 1"/>
                <a:gd name="f61" fmla="*/ 92457 f52 1"/>
                <a:gd name="f62" fmla="*/ 1931703 f51 1"/>
                <a:gd name="f63" fmla="*/ 0 f52 1"/>
                <a:gd name="f64" fmla="*/ 1943661 f51 1"/>
                <a:gd name="f65" fmla="*/ 1491489 f51 1"/>
                <a:gd name="f66" fmla="*/ 34107 f52 1"/>
                <a:gd name="f67" fmla="*/ 1486836 f51 1"/>
                <a:gd name="f68" fmla="*/ 497577 f52 1"/>
                <a:gd name="f69" fmla="*/ 1360598 f51 1"/>
                <a:gd name="f70" fmla="*/ 1321566 f52 1"/>
                <a:gd name="f71" fmla="*/ 897645 f51 1"/>
                <a:gd name="f72" fmla="*/ 1891495 f52 1"/>
                <a:gd name="f73" fmla="*/ 230078 f51 1"/>
                <a:gd name="f74" fmla="*/ 1961469 f52 1"/>
                <a:gd name="f75" fmla="*/ 87885 f51 1"/>
                <a:gd name="f76" fmla="+- f53 0 f1"/>
                <a:gd name="f77" fmla="*/ f56 1 2491105"/>
                <a:gd name="f78" fmla="*/ f57 1 1943661"/>
                <a:gd name="f79" fmla="*/ f58 1 2491105"/>
                <a:gd name="f80" fmla="*/ f59 1 2491105"/>
                <a:gd name="f81" fmla="*/ f60 1 1943661"/>
                <a:gd name="f82" fmla="*/ f61 1 2491105"/>
                <a:gd name="f83" fmla="*/ f62 1 1943661"/>
                <a:gd name="f84" fmla="*/ f63 1 2491105"/>
                <a:gd name="f85" fmla="*/ f64 1 1943661"/>
                <a:gd name="f86" fmla="*/ f65 1 1943661"/>
                <a:gd name="f87" fmla="*/ f66 1 2491105"/>
                <a:gd name="f88" fmla="*/ f67 1 1943661"/>
                <a:gd name="f89" fmla="*/ f68 1 2491105"/>
                <a:gd name="f90" fmla="*/ f69 1 1943661"/>
                <a:gd name="f91" fmla="*/ f70 1 2491105"/>
                <a:gd name="f92" fmla="*/ f71 1 1943661"/>
                <a:gd name="f93" fmla="*/ f72 1 2491105"/>
                <a:gd name="f94" fmla="*/ f73 1 1943661"/>
                <a:gd name="f95" fmla="*/ f74 1 2491105"/>
                <a:gd name="f96" fmla="*/ f75 1 1943661"/>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1105" h="1943661">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8233" y="-8165"/>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0" y="167594"/>
            <a:ext cx="2682990" cy="649976"/>
          </a:xfrm>
        </p:spPr>
        <p:txBody>
          <a:bodyPr anchorCtr="1">
            <a:normAutofit/>
          </a:bodyPr>
          <a:lstStyle/>
          <a:p>
            <a:pPr lvl="0" algn="ctr"/>
            <a:r>
              <a:rPr lang="en-US" sz="3000" b="1" dirty="0">
                <a:solidFill>
                  <a:srgbClr val="E9F0F7"/>
                </a:solidFill>
              </a:rPr>
              <a:t>3) Results</a:t>
            </a:r>
          </a:p>
        </p:txBody>
      </p:sp>
      <p:sp>
        <p:nvSpPr>
          <p:cNvPr id="16" name="Titolo 1">
            <a:extLst>
              <a:ext uri="{FF2B5EF4-FFF2-40B4-BE49-F238E27FC236}">
                <a16:creationId xmlns:a16="http://schemas.microsoft.com/office/drawing/2014/main" id="{E1C5D9C2-A4BE-4966-A61F-AC45F6D1B34E}"/>
              </a:ext>
            </a:extLst>
          </p:cNvPr>
          <p:cNvSpPr txBox="1"/>
          <p:nvPr/>
        </p:nvSpPr>
        <p:spPr>
          <a:xfrm>
            <a:off x="0" y="2927964"/>
            <a:ext cx="3091799" cy="100207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2800" b="1" dirty="0">
                <a:solidFill>
                  <a:srgbClr val="44546A"/>
                </a:solidFill>
                <a:latin typeface="Calibri Light"/>
              </a:rPr>
              <a:t>Topic modelling for </a:t>
            </a:r>
            <a:r>
              <a:rPr lang="en-US" sz="2800" b="1" dirty="0">
                <a:solidFill>
                  <a:srgbClr val="44546A"/>
                </a:solidFill>
                <a:latin typeface="Calibri Light"/>
                <a:hlinkClick r:id="rId2"/>
              </a:rPr>
              <a:t>ancient philosophy</a:t>
            </a:r>
            <a:endParaRPr lang="en-US" sz="2800" b="1" i="0" u="none" strike="noStrike" kern="1200" cap="none" spc="0" baseline="0" dirty="0">
              <a:solidFill>
                <a:srgbClr val="44546A"/>
              </a:solidFill>
              <a:uFillTx/>
              <a:latin typeface="Calibri Light"/>
            </a:endParaRPr>
          </a:p>
        </p:txBody>
      </p:sp>
      <p:graphicFrame>
        <p:nvGraphicFramePr>
          <p:cNvPr id="23" name="Diagramma 22">
            <a:extLst>
              <a:ext uri="{FF2B5EF4-FFF2-40B4-BE49-F238E27FC236}">
                <a16:creationId xmlns:a16="http://schemas.microsoft.com/office/drawing/2014/main" id="{3A80DD07-699B-42B3-8349-D9E39A19ED2E}"/>
              </a:ext>
            </a:extLst>
          </p:cNvPr>
          <p:cNvGraphicFramePr/>
          <p:nvPr/>
        </p:nvGraphicFramePr>
        <p:xfrm>
          <a:off x="7503491" y="1688503"/>
          <a:ext cx="6384571" cy="18040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4" name="Immagine 13">
            <a:extLst>
              <a:ext uri="{FF2B5EF4-FFF2-40B4-BE49-F238E27FC236}">
                <a16:creationId xmlns:a16="http://schemas.microsoft.com/office/drawing/2014/main" id="{991B298F-4CE4-4821-A71A-5A9FDCFC3B23}"/>
              </a:ext>
            </a:extLst>
          </p:cNvPr>
          <p:cNvPicPr>
            <a:picLocks noChangeAspect="1"/>
          </p:cNvPicPr>
          <p:nvPr/>
        </p:nvPicPr>
        <p:blipFill>
          <a:blip r:embed="rId8"/>
          <a:stretch>
            <a:fillRect/>
          </a:stretch>
        </p:blipFill>
        <p:spPr>
          <a:xfrm>
            <a:off x="3461150" y="947256"/>
            <a:ext cx="8640000" cy="5727166"/>
          </a:xfrm>
          <a:prstGeom prst="rect">
            <a:avLst/>
          </a:prstGeom>
          <a:ln>
            <a:noFill/>
          </a:ln>
          <a:effectLst>
            <a:softEdge rad="112500"/>
          </a:effectLst>
        </p:spPr>
      </p:pic>
    </p:spTree>
    <p:extLst>
      <p:ext uri="{BB962C8B-B14F-4D97-AF65-F5344CB8AC3E}">
        <p14:creationId xmlns:p14="http://schemas.microsoft.com/office/powerpoint/2010/main" val="685898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8233" y="-8165"/>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0" y="167594"/>
            <a:ext cx="2682990" cy="649976"/>
          </a:xfrm>
        </p:spPr>
        <p:txBody>
          <a:bodyPr anchorCtr="1">
            <a:normAutofit/>
          </a:bodyPr>
          <a:lstStyle/>
          <a:p>
            <a:pPr lvl="0" algn="ctr"/>
            <a:r>
              <a:rPr lang="en-US" sz="3000" b="1" dirty="0">
                <a:solidFill>
                  <a:srgbClr val="E9F0F7"/>
                </a:solidFill>
              </a:rPr>
              <a:t>3) Results</a:t>
            </a:r>
          </a:p>
        </p:txBody>
      </p:sp>
      <p:sp>
        <p:nvSpPr>
          <p:cNvPr id="16" name="Titolo 1">
            <a:extLst>
              <a:ext uri="{FF2B5EF4-FFF2-40B4-BE49-F238E27FC236}">
                <a16:creationId xmlns:a16="http://schemas.microsoft.com/office/drawing/2014/main" id="{E1C5D9C2-A4BE-4966-A61F-AC45F6D1B34E}"/>
              </a:ext>
            </a:extLst>
          </p:cNvPr>
          <p:cNvSpPr txBox="1"/>
          <p:nvPr/>
        </p:nvSpPr>
        <p:spPr>
          <a:xfrm>
            <a:off x="0" y="2927964"/>
            <a:ext cx="3091799" cy="100207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2800" b="1" dirty="0">
                <a:solidFill>
                  <a:srgbClr val="44546A"/>
                </a:solidFill>
                <a:latin typeface="Calibri Light"/>
              </a:rPr>
              <a:t>Topic modelling for </a:t>
            </a:r>
            <a:r>
              <a:rPr lang="en-US" sz="2800" b="1" dirty="0">
                <a:solidFill>
                  <a:srgbClr val="44546A"/>
                </a:solidFill>
                <a:latin typeface="Calibri Light"/>
                <a:hlinkClick r:id="rId2"/>
              </a:rPr>
              <a:t>modern philosophy</a:t>
            </a:r>
            <a:endParaRPr lang="en-US" sz="2800" b="1" i="0" u="none" strike="noStrike" kern="1200" cap="none" spc="0" baseline="0" dirty="0">
              <a:solidFill>
                <a:srgbClr val="44546A"/>
              </a:solidFill>
              <a:uFillTx/>
              <a:latin typeface="Calibri Light"/>
            </a:endParaRPr>
          </a:p>
        </p:txBody>
      </p:sp>
      <p:graphicFrame>
        <p:nvGraphicFramePr>
          <p:cNvPr id="23" name="Diagramma 22">
            <a:extLst>
              <a:ext uri="{FF2B5EF4-FFF2-40B4-BE49-F238E27FC236}">
                <a16:creationId xmlns:a16="http://schemas.microsoft.com/office/drawing/2014/main" id="{3A80DD07-699B-42B3-8349-D9E39A19ED2E}"/>
              </a:ext>
            </a:extLst>
          </p:cNvPr>
          <p:cNvGraphicFramePr/>
          <p:nvPr/>
        </p:nvGraphicFramePr>
        <p:xfrm>
          <a:off x="7503491" y="1688503"/>
          <a:ext cx="6384571" cy="18040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Immagine 12">
            <a:extLst>
              <a:ext uri="{FF2B5EF4-FFF2-40B4-BE49-F238E27FC236}">
                <a16:creationId xmlns:a16="http://schemas.microsoft.com/office/drawing/2014/main" id="{5C796F63-EB21-4C80-B460-C8F241737099}"/>
              </a:ext>
            </a:extLst>
          </p:cNvPr>
          <p:cNvPicPr>
            <a:picLocks noChangeAspect="1"/>
          </p:cNvPicPr>
          <p:nvPr/>
        </p:nvPicPr>
        <p:blipFill>
          <a:blip r:embed="rId8"/>
          <a:stretch>
            <a:fillRect/>
          </a:stretch>
        </p:blipFill>
        <p:spPr>
          <a:xfrm>
            <a:off x="3176030" y="981782"/>
            <a:ext cx="8931434" cy="5691600"/>
          </a:xfrm>
          <a:prstGeom prst="rect">
            <a:avLst/>
          </a:prstGeom>
          <a:ln>
            <a:noFill/>
          </a:ln>
          <a:effectLst>
            <a:softEdge rad="112500"/>
          </a:effectLst>
        </p:spPr>
      </p:pic>
    </p:spTree>
    <p:extLst>
      <p:ext uri="{BB962C8B-B14F-4D97-AF65-F5344CB8AC3E}">
        <p14:creationId xmlns:p14="http://schemas.microsoft.com/office/powerpoint/2010/main" val="32664383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8233" y="-8165"/>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0" y="167594"/>
            <a:ext cx="2682990" cy="649976"/>
          </a:xfrm>
        </p:spPr>
        <p:txBody>
          <a:bodyPr anchorCtr="1">
            <a:normAutofit/>
          </a:bodyPr>
          <a:lstStyle/>
          <a:p>
            <a:pPr lvl="0" algn="ctr"/>
            <a:r>
              <a:rPr lang="en-US" sz="3000" b="1" dirty="0">
                <a:solidFill>
                  <a:srgbClr val="E9F0F7"/>
                </a:solidFill>
              </a:rPr>
              <a:t>3) Results</a:t>
            </a:r>
          </a:p>
        </p:txBody>
      </p:sp>
      <p:sp>
        <p:nvSpPr>
          <p:cNvPr id="16" name="Titolo 1">
            <a:extLst>
              <a:ext uri="{FF2B5EF4-FFF2-40B4-BE49-F238E27FC236}">
                <a16:creationId xmlns:a16="http://schemas.microsoft.com/office/drawing/2014/main" id="{E1C5D9C2-A4BE-4966-A61F-AC45F6D1B34E}"/>
              </a:ext>
            </a:extLst>
          </p:cNvPr>
          <p:cNvSpPr txBox="1"/>
          <p:nvPr/>
        </p:nvSpPr>
        <p:spPr>
          <a:xfrm>
            <a:off x="0" y="2927964"/>
            <a:ext cx="3091799" cy="1002072"/>
          </a:xfrm>
          <a:prstGeom prst="rect">
            <a:avLst/>
          </a:prstGeom>
          <a:noFill/>
          <a:ln cap="flat">
            <a:noFill/>
          </a:ln>
        </p:spPr>
        <p:txBody>
          <a:bodyPr vert="horz" wrap="square" lIns="91440" tIns="45720" rIns="91440" bIns="45720" anchor="ctr" anchorCtr="1" compatLnSpc="1">
            <a:normAutofit fontScale="92500" lnSpcReduction="20000"/>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2800" b="1" dirty="0">
                <a:solidFill>
                  <a:srgbClr val="44546A"/>
                </a:solidFill>
                <a:latin typeface="Calibri Light"/>
              </a:rPr>
              <a:t>Topic modelling for </a:t>
            </a:r>
            <a:r>
              <a:rPr lang="en-US" sz="2800" b="1" dirty="0">
                <a:solidFill>
                  <a:srgbClr val="44546A"/>
                </a:solidFill>
                <a:latin typeface="Calibri Light"/>
                <a:hlinkClick r:id="rId2"/>
              </a:rPr>
              <a:t>contemporary philosophy</a:t>
            </a:r>
            <a:endParaRPr lang="en-US" sz="2800" b="1" i="0" u="none" strike="noStrike" kern="1200" cap="none" spc="0" baseline="0" dirty="0">
              <a:solidFill>
                <a:srgbClr val="44546A"/>
              </a:solidFill>
              <a:uFillTx/>
              <a:latin typeface="Calibri Light"/>
            </a:endParaRPr>
          </a:p>
        </p:txBody>
      </p:sp>
      <p:graphicFrame>
        <p:nvGraphicFramePr>
          <p:cNvPr id="23" name="Diagramma 22">
            <a:extLst>
              <a:ext uri="{FF2B5EF4-FFF2-40B4-BE49-F238E27FC236}">
                <a16:creationId xmlns:a16="http://schemas.microsoft.com/office/drawing/2014/main" id="{3A80DD07-699B-42B3-8349-D9E39A19ED2E}"/>
              </a:ext>
            </a:extLst>
          </p:cNvPr>
          <p:cNvGraphicFramePr/>
          <p:nvPr/>
        </p:nvGraphicFramePr>
        <p:xfrm>
          <a:off x="7503491" y="1688503"/>
          <a:ext cx="6384571" cy="18040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4" name="Immagine 13">
            <a:extLst>
              <a:ext uri="{FF2B5EF4-FFF2-40B4-BE49-F238E27FC236}">
                <a16:creationId xmlns:a16="http://schemas.microsoft.com/office/drawing/2014/main" id="{90A8D8B8-9ACD-4A97-A979-E37E71E68C36}"/>
              </a:ext>
            </a:extLst>
          </p:cNvPr>
          <p:cNvPicPr>
            <a:picLocks noChangeAspect="1"/>
          </p:cNvPicPr>
          <p:nvPr/>
        </p:nvPicPr>
        <p:blipFill>
          <a:blip r:embed="rId8"/>
          <a:stretch>
            <a:fillRect/>
          </a:stretch>
        </p:blipFill>
        <p:spPr>
          <a:xfrm>
            <a:off x="3091799" y="1140036"/>
            <a:ext cx="9042422" cy="5580000"/>
          </a:xfrm>
          <a:prstGeom prst="rect">
            <a:avLst/>
          </a:prstGeom>
          <a:ln>
            <a:noFill/>
          </a:ln>
          <a:effectLst>
            <a:softEdge rad="112500"/>
          </a:effectLst>
        </p:spPr>
      </p:pic>
    </p:spTree>
    <p:extLst>
      <p:ext uri="{BB962C8B-B14F-4D97-AF65-F5344CB8AC3E}">
        <p14:creationId xmlns:p14="http://schemas.microsoft.com/office/powerpoint/2010/main" val="20250272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8233" y="-8165"/>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0" y="167594"/>
            <a:ext cx="2682990" cy="649976"/>
          </a:xfrm>
        </p:spPr>
        <p:txBody>
          <a:bodyPr anchorCtr="1">
            <a:normAutofit/>
          </a:bodyPr>
          <a:lstStyle/>
          <a:p>
            <a:pPr lvl="0" algn="ctr"/>
            <a:r>
              <a:rPr lang="en-US" sz="3000" b="1" dirty="0">
                <a:solidFill>
                  <a:srgbClr val="E9F0F7"/>
                </a:solidFill>
              </a:rPr>
              <a:t>4) Conclusions</a:t>
            </a:r>
          </a:p>
        </p:txBody>
      </p:sp>
      <p:grpSp>
        <p:nvGrpSpPr>
          <p:cNvPr id="11" name="Group 37">
            <a:extLst>
              <a:ext uri="{FF2B5EF4-FFF2-40B4-BE49-F238E27FC236}">
                <a16:creationId xmlns:a16="http://schemas.microsoft.com/office/drawing/2014/main" id="{31B49A43-09B6-466D-B1EA-72A50020E3AA}"/>
              </a:ext>
            </a:extLst>
          </p:cNvPr>
          <p:cNvGrpSpPr/>
          <p:nvPr/>
        </p:nvGrpSpPr>
        <p:grpSpPr>
          <a:xfrm>
            <a:off x="9058284" y="4146310"/>
            <a:ext cx="3142399" cy="2716810"/>
            <a:chOff x="9058284" y="4146310"/>
            <a:chExt cx="3142399" cy="2716810"/>
          </a:xfrm>
        </p:grpSpPr>
        <p:sp>
          <p:nvSpPr>
            <p:cNvPr id="12" name="Freeform: Shape 38">
              <a:extLst>
                <a:ext uri="{FF2B5EF4-FFF2-40B4-BE49-F238E27FC236}">
                  <a16:creationId xmlns:a16="http://schemas.microsoft.com/office/drawing/2014/main" id="{D6453417-C011-4289-B5CB-A47F7754B7E1}"/>
                </a:ext>
              </a:extLst>
            </p:cNvPr>
            <p:cNvSpPr/>
            <p:nvPr/>
          </p:nvSpPr>
          <p:spPr>
            <a:xfrm rot="10799991">
              <a:off x="9058284" y="4146310"/>
              <a:ext cx="3142399" cy="2711616"/>
            </a:xfrm>
            <a:custGeom>
              <a:avLst/>
              <a:gdLst>
                <a:gd name="f0" fmla="val 10800000"/>
                <a:gd name="f1" fmla="val 5400000"/>
                <a:gd name="f2" fmla="val 180"/>
                <a:gd name="f3" fmla="val w"/>
                <a:gd name="f4" fmla="val h"/>
                <a:gd name="f5" fmla="val 0"/>
                <a:gd name="f6" fmla="val 2514948"/>
                <a:gd name="f7" fmla="val 2170178"/>
                <a:gd name="f8" fmla="val 2466091"/>
                <a:gd name="f9" fmla="val 2512286"/>
                <a:gd name="f10" fmla="val 12375"/>
                <a:gd name="f11" fmla="val 2481760"/>
                <a:gd name="f12" fmla="val 133161"/>
                <a:gd name="f13" fmla="val 2442526"/>
                <a:gd name="f14" fmla="val 252239"/>
                <a:gd name="f15" fmla="val 2394961"/>
                <a:gd name="f16" fmla="val 368660"/>
                <a:gd name="f17" fmla="val 2363109"/>
                <a:gd name="f18" fmla="val 446208"/>
                <a:gd name="f19" fmla="val 2328603"/>
                <a:gd name="f20" fmla="val 523039"/>
                <a:gd name="f21" fmla="val 2289734"/>
                <a:gd name="f22" fmla="val 598078"/>
                <a:gd name="f23" fmla="val 2251436"/>
                <a:gd name="f24" fmla="val 673387"/>
                <a:gd name="f25" fmla="val 2209251"/>
                <a:gd name="f26" fmla="val 747083"/>
                <a:gd name="f27" fmla="val 2163747"/>
                <a:gd name="f28" fmla="val 819078"/>
                <a:gd name="f29" fmla="val 2072646"/>
                <a:gd name="f30" fmla="val 962979"/>
                <a:gd name="f31" fmla="val 1968652"/>
                <a:gd name="f32" fmla="val 1100611"/>
                <a:gd name="f33" fmla="val 1852241"/>
                <a:gd name="f34" fmla="val 1228932"/>
                <a:gd name="f35" fmla="val 1793748"/>
                <a:gd name="f36" fmla="val 1292868"/>
                <a:gd name="f37" fmla="val 1732698"/>
                <a:gd name="f38" fmla="val 1354923"/>
                <a:gd name="f39" fmla="val 1668235"/>
                <a:gd name="f40" fmla="val 1413844"/>
                <a:gd name="f41" fmla="val 1652214"/>
                <a:gd name="f42" fmla="val 1428709"/>
                <a:gd name="f43" fmla="val 1636100"/>
                <a:gd name="f44" fmla="val 1443395"/>
                <a:gd name="f45" fmla="val 1619510"/>
                <a:gd name="f46" fmla="val 1457722"/>
                <a:gd name="f47" fmla="val 1603015"/>
                <a:gd name="f48" fmla="val 1472140"/>
                <a:gd name="f49" fmla="val 1586805"/>
                <a:gd name="f50" fmla="val 1486825"/>
                <a:gd name="f51" fmla="val 1569835"/>
                <a:gd name="f52" fmla="val 1500704"/>
                <a:gd name="f53" fmla="val 1536276"/>
                <a:gd name="f54" fmla="val 1528911"/>
                <a:gd name="f55" fmla="val 1501865"/>
                <a:gd name="f56" fmla="val 1556223"/>
                <a:gd name="f57" fmla="val 1467169"/>
                <a:gd name="f58" fmla="val 1583266"/>
                <a:gd name="f59" fmla="val 1327719"/>
                <a:gd name="f60" fmla="val 1690722"/>
                <a:gd name="f61" fmla="val 1177085"/>
                <a:gd name="f62" fmla="val 1785910"/>
                <a:gd name="f63" fmla="val 1018393"/>
                <a:gd name="f64" fmla="val 1867576"/>
                <a:gd name="f65" fmla="val 780425"/>
                <a:gd name="f66" fmla="val 1990142"/>
                <a:gd name="f67" fmla="val 522567"/>
                <a:gd name="f68" fmla="val 2080875"/>
                <a:gd name="f69" fmla="val 255857"/>
                <a:gd name="f70" fmla="val 2133049"/>
                <a:gd name="f71" fmla="val 1940056"/>
                <a:gd name="f72" fmla="val 201609"/>
                <a:gd name="f73" fmla="val 1902856"/>
                <a:gd name="f74" fmla="val 282186"/>
                <a:gd name="f75" fmla="val 1884231"/>
                <a:gd name="f76" fmla="val 362102"/>
                <a:gd name="f77" fmla="val 1863008"/>
                <a:gd name="f78" fmla="val 440974"/>
                <a:gd name="f79" fmla="val 1838472"/>
                <a:gd name="f80" fmla="val 519848"/>
                <a:gd name="f81" fmla="val 1814027"/>
                <a:gd name="f82" fmla="val 597771"/>
                <a:gd name="f83" fmla="val 1786627"/>
                <a:gd name="f84" fmla="val 674558"/>
                <a:gd name="f85" fmla="val 1756359"/>
                <a:gd name="f86" fmla="val 751250"/>
                <a:gd name="f87" fmla="val 1726003"/>
                <a:gd name="f88" fmla="val 826900"/>
                <a:gd name="f89" fmla="val 1692870"/>
                <a:gd name="f90" fmla="val 901222"/>
                <a:gd name="f91" fmla="val 1657142"/>
                <a:gd name="f92" fmla="val 1049865"/>
                <a:gd name="f93" fmla="val 1585774"/>
                <a:gd name="f94" fmla="val 1193581"/>
                <a:gd name="f95" fmla="val 1504376"/>
                <a:gd name="f96" fmla="val 1330943"/>
                <a:gd name="f97" fmla="val 1413396"/>
                <a:gd name="f98" fmla="val 1365165"/>
                <a:gd name="f99" fmla="val 1390563"/>
                <a:gd name="f100" fmla="val 1399293"/>
                <a:gd name="f101" fmla="val 1367370"/>
                <a:gd name="f102" fmla="val 1432566"/>
                <a:gd name="f103" fmla="val 1343193"/>
                <a:gd name="f104" fmla="val 1449441"/>
                <a:gd name="f105" fmla="val 1331373"/>
                <a:gd name="f106" fmla="val 1465936"/>
                <a:gd name="f107" fmla="val 1319104"/>
                <a:gd name="f108" fmla="val 1482527"/>
                <a:gd name="f109" fmla="val 1306926"/>
                <a:gd name="f110" fmla="val 1499210"/>
                <a:gd name="f111" fmla="val 1294837"/>
                <a:gd name="f112" fmla="val 1515611"/>
                <a:gd name="f113" fmla="val 1282391"/>
                <a:gd name="f114" fmla="val 1531821"/>
                <a:gd name="f115" fmla="val 1269765"/>
                <a:gd name="f116" fmla="val 1596947"/>
                <a:gd name="f117" fmla="val 1219350"/>
                <a:gd name="f118" fmla="val 1660652"/>
                <a:gd name="f119" fmla="val 1167055"/>
                <a:gd name="f120" fmla="val 1721986"/>
                <a:gd name="f121" fmla="val 1112073"/>
                <a:gd name="f122" fmla="val 1844940"/>
                <a:gd name="f123" fmla="val 1002469"/>
                <a:gd name="f124" fmla="val 1958983"/>
                <a:gd name="f125" fmla="val 882926"/>
                <a:gd name="f126" fmla="val 2061460"/>
                <a:gd name="f127" fmla="val 754336"/>
                <a:gd name="f128" fmla="val 2112652"/>
                <a:gd name="f129" fmla="val 690042"/>
                <a:gd name="f130" fmla="val 2161094"/>
                <a:gd name="f131" fmla="val 623510"/>
                <a:gd name="f132" fmla="val 2206218"/>
                <a:gd name="f133" fmla="val 554827"/>
                <a:gd name="f134" fmla="val 2250583"/>
                <a:gd name="f135" fmla="val 485787"/>
                <a:gd name="f136" fmla="val 2292484"/>
                <a:gd name="f137" fmla="val 415046"/>
                <a:gd name="f138" fmla="val 2329455"/>
                <a:gd name="f139" fmla="val 341886"/>
                <a:gd name="f140" fmla="val 2339030"/>
                <a:gd name="f141" fmla="val 323709"/>
                <a:gd name="f142" fmla="val 2347941"/>
                <a:gd name="f143" fmla="val 305261"/>
                <a:gd name="f144" fmla="val 2356757"/>
                <a:gd name="f145" fmla="val 286815"/>
                <a:gd name="f146" fmla="val 2370030"/>
                <a:gd name="f147" fmla="val 259056"/>
                <a:gd name="f148" fmla="val 2382637"/>
                <a:gd name="f149" fmla="val 231028"/>
                <a:gd name="f150" fmla="val 2390885"/>
                <a:gd name="f151" fmla="val 212312"/>
                <a:gd name="f152" fmla="val 2399227"/>
                <a:gd name="f153" fmla="val 193598"/>
                <a:gd name="f154" fmla="val 2406716"/>
                <a:gd name="f155" fmla="val 174525"/>
                <a:gd name="f156" fmla="val 2414206"/>
                <a:gd name="f157" fmla="val 155452"/>
                <a:gd name="f158" fmla="val 2422453"/>
                <a:gd name="f159" fmla="val 136646"/>
                <a:gd name="f160" fmla="val 2429278"/>
                <a:gd name="f161" fmla="val 117393"/>
                <a:gd name="f162" fmla="+- 0 0 -90"/>
                <a:gd name="f163" fmla="*/ f3 1 2514948"/>
                <a:gd name="f164" fmla="*/ f4 1 2170178"/>
                <a:gd name="f165" fmla="val f5"/>
                <a:gd name="f166" fmla="val f6"/>
                <a:gd name="f167" fmla="val f7"/>
                <a:gd name="f168" fmla="*/ f162 f0 1"/>
                <a:gd name="f169" fmla="+- f167 0 f165"/>
                <a:gd name="f170" fmla="+- f166 0 f165"/>
                <a:gd name="f171" fmla="*/ f168 1 f2"/>
                <a:gd name="f172" fmla="*/ f170 1 2514948"/>
                <a:gd name="f173" fmla="*/ f169 1 2170178"/>
                <a:gd name="f174" fmla="*/ 2466091 f170 1"/>
                <a:gd name="f175" fmla="*/ 0 f169 1"/>
                <a:gd name="f176" fmla="*/ 2514948 f170 1"/>
                <a:gd name="f177" fmla="*/ 2512286 f170 1"/>
                <a:gd name="f178" fmla="*/ 12375 f169 1"/>
                <a:gd name="f179" fmla="*/ 2394961 f170 1"/>
                <a:gd name="f180" fmla="*/ 368660 f169 1"/>
                <a:gd name="f181" fmla="*/ 2289734 f170 1"/>
                <a:gd name="f182" fmla="*/ 598078 f169 1"/>
                <a:gd name="f183" fmla="*/ 2163747 f170 1"/>
                <a:gd name="f184" fmla="*/ 819078 f169 1"/>
                <a:gd name="f185" fmla="*/ 1852241 f170 1"/>
                <a:gd name="f186" fmla="*/ 1228932 f169 1"/>
                <a:gd name="f187" fmla="*/ 1668235 f170 1"/>
                <a:gd name="f188" fmla="*/ 1413844 f169 1"/>
                <a:gd name="f189" fmla="*/ 1619510 f170 1"/>
                <a:gd name="f190" fmla="*/ 1457722 f169 1"/>
                <a:gd name="f191" fmla="*/ 1569835 f170 1"/>
                <a:gd name="f192" fmla="*/ 1500704 f169 1"/>
                <a:gd name="f193" fmla="*/ 1467169 f170 1"/>
                <a:gd name="f194" fmla="*/ 1583266 f169 1"/>
                <a:gd name="f195" fmla="*/ 1018393 f170 1"/>
                <a:gd name="f196" fmla="*/ 1867576 f169 1"/>
                <a:gd name="f197" fmla="*/ 255857 f170 1"/>
                <a:gd name="f198" fmla="*/ 2133049 f169 1"/>
                <a:gd name="f199" fmla="*/ 0 f170 1"/>
                <a:gd name="f200" fmla="*/ 2170178 f169 1"/>
                <a:gd name="f201" fmla="*/ 1940056 f169 1"/>
                <a:gd name="f202" fmla="*/ 201609 f170 1"/>
                <a:gd name="f203" fmla="*/ 1902856 f169 1"/>
                <a:gd name="f204" fmla="*/ 440974 f170 1"/>
                <a:gd name="f205" fmla="*/ 1838472 f169 1"/>
                <a:gd name="f206" fmla="*/ 674558 f170 1"/>
                <a:gd name="f207" fmla="*/ 1756359 f169 1"/>
                <a:gd name="f208" fmla="*/ 901222 f170 1"/>
                <a:gd name="f209" fmla="*/ 1657142 f169 1"/>
                <a:gd name="f210" fmla="*/ 1330943 f170 1"/>
                <a:gd name="f211" fmla="*/ 1413396 f169 1"/>
                <a:gd name="f212" fmla="*/ 1432566 f170 1"/>
                <a:gd name="f213" fmla="*/ 1343193 f169 1"/>
                <a:gd name="f214" fmla="*/ 1482527 f170 1"/>
                <a:gd name="f215" fmla="*/ 1306926 f169 1"/>
                <a:gd name="f216" fmla="*/ 1531821 f170 1"/>
                <a:gd name="f217" fmla="*/ 1269765 f169 1"/>
                <a:gd name="f218" fmla="*/ 1721986 f170 1"/>
                <a:gd name="f219" fmla="*/ 1112073 f169 1"/>
                <a:gd name="f220" fmla="*/ 2061460 f170 1"/>
                <a:gd name="f221" fmla="*/ 754336 f169 1"/>
                <a:gd name="f222" fmla="*/ 2206218 f170 1"/>
                <a:gd name="f223" fmla="*/ 554827 f169 1"/>
                <a:gd name="f224" fmla="*/ 2329455 f170 1"/>
                <a:gd name="f225" fmla="*/ 341886 f169 1"/>
                <a:gd name="f226" fmla="*/ 2356757 f170 1"/>
                <a:gd name="f227" fmla="*/ 286815 f169 1"/>
                <a:gd name="f228" fmla="*/ 2370030 f170 1"/>
                <a:gd name="f229" fmla="*/ 259056 f169 1"/>
                <a:gd name="f230" fmla="*/ 2382637 f170 1"/>
                <a:gd name="f231" fmla="*/ 231028 f169 1"/>
                <a:gd name="f232" fmla="*/ 2406716 f170 1"/>
                <a:gd name="f233" fmla="*/ 174525 f169 1"/>
                <a:gd name="f234" fmla="*/ 2429278 f170 1"/>
                <a:gd name="f235" fmla="*/ 117393 f169 1"/>
                <a:gd name="f236" fmla="+- f171 0 f1"/>
                <a:gd name="f237" fmla="*/ f174 1 2514948"/>
                <a:gd name="f238" fmla="*/ f175 1 2170178"/>
                <a:gd name="f239" fmla="*/ f176 1 2514948"/>
                <a:gd name="f240" fmla="*/ f177 1 2514948"/>
                <a:gd name="f241" fmla="*/ f178 1 2170178"/>
                <a:gd name="f242" fmla="*/ f179 1 2514948"/>
                <a:gd name="f243" fmla="*/ f180 1 2170178"/>
                <a:gd name="f244" fmla="*/ f181 1 2514948"/>
                <a:gd name="f245" fmla="*/ f182 1 2170178"/>
                <a:gd name="f246" fmla="*/ f183 1 2514948"/>
                <a:gd name="f247" fmla="*/ f184 1 2170178"/>
                <a:gd name="f248" fmla="*/ f185 1 2514948"/>
                <a:gd name="f249" fmla="*/ f186 1 2170178"/>
                <a:gd name="f250" fmla="*/ f187 1 2514948"/>
                <a:gd name="f251" fmla="*/ f188 1 2170178"/>
                <a:gd name="f252" fmla="*/ f189 1 2514948"/>
                <a:gd name="f253" fmla="*/ f190 1 2170178"/>
                <a:gd name="f254" fmla="*/ f191 1 2514948"/>
                <a:gd name="f255" fmla="*/ f192 1 2170178"/>
                <a:gd name="f256" fmla="*/ f193 1 2514948"/>
                <a:gd name="f257" fmla="*/ f194 1 2170178"/>
                <a:gd name="f258" fmla="*/ f195 1 2514948"/>
                <a:gd name="f259" fmla="*/ f196 1 2170178"/>
                <a:gd name="f260" fmla="*/ f197 1 2514948"/>
                <a:gd name="f261" fmla="*/ f198 1 2170178"/>
                <a:gd name="f262" fmla="*/ f199 1 2514948"/>
                <a:gd name="f263" fmla="*/ f200 1 2170178"/>
                <a:gd name="f264" fmla="*/ f201 1 2170178"/>
                <a:gd name="f265" fmla="*/ f202 1 2514948"/>
                <a:gd name="f266" fmla="*/ f203 1 2170178"/>
                <a:gd name="f267" fmla="*/ f204 1 2514948"/>
                <a:gd name="f268" fmla="*/ f205 1 2170178"/>
                <a:gd name="f269" fmla="*/ f206 1 2514948"/>
                <a:gd name="f270" fmla="*/ f207 1 2170178"/>
                <a:gd name="f271" fmla="*/ f208 1 2514948"/>
                <a:gd name="f272" fmla="*/ f209 1 2170178"/>
                <a:gd name="f273" fmla="*/ f210 1 2514948"/>
                <a:gd name="f274" fmla="*/ f211 1 2170178"/>
                <a:gd name="f275" fmla="*/ f212 1 2514948"/>
                <a:gd name="f276" fmla="*/ f213 1 2170178"/>
                <a:gd name="f277" fmla="*/ f214 1 2514948"/>
                <a:gd name="f278" fmla="*/ f215 1 2170178"/>
                <a:gd name="f279" fmla="*/ f216 1 2514948"/>
                <a:gd name="f280" fmla="*/ f217 1 2170178"/>
                <a:gd name="f281" fmla="*/ f218 1 2514948"/>
                <a:gd name="f282" fmla="*/ f219 1 2170178"/>
                <a:gd name="f283" fmla="*/ f220 1 2514948"/>
                <a:gd name="f284" fmla="*/ f221 1 2170178"/>
                <a:gd name="f285" fmla="*/ f222 1 2514948"/>
                <a:gd name="f286" fmla="*/ f223 1 2170178"/>
                <a:gd name="f287" fmla="*/ f224 1 2514948"/>
                <a:gd name="f288" fmla="*/ f225 1 2170178"/>
                <a:gd name="f289" fmla="*/ f226 1 2514948"/>
                <a:gd name="f290" fmla="*/ f227 1 2170178"/>
                <a:gd name="f291" fmla="*/ f228 1 2514948"/>
                <a:gd name="f292" fmla="*/ f229 1 2170178"/>
                <a:gd name="f293" fmla="*/ f230 1 2514948"/>
                <a:gd name="f294" fmla="*/ f231 1 2170178"/>
                <a:gd name="f295" fmla="*/ f232 1 2514948"/>
                <a:gd name="f296" fmla="*/ f233 1 2170178"/>
                <a:gd name="f297" fmla="*/ f234 1 2514948"/>
                <a:gd name="f298" fmla="*/ f235 1 2170178"/>
                <a:gd name="f299" fmla="*/ f165 1 f172"/>
                <a:gd name="f300" fmla="*/ f166 1 f172"/>
                <a:gd name="f301" fmla="*/ f165 1 f173"/>
                <a:gd name="f302" fmla="*/ f167 1 f173"/>
                <a:gd name="f303" fmla="*/ f237 1 f172"/>
                <a:gd name="f304" fmla="*/ f238 1 f173"/>
                <a:gd name="f305" fmla="*/ f239 1 f172"/>
                <a:gd name="f306" fmla="*/ f240 1 f172"/>
                <a:gd name="f307" fmla="*/ f241 1 f173"/>
                <a:gd name="f308" fmla="*/ f242 1 f172"/>
                <a:gd name="f309" fmla="*/ f243 1 f173"/>
                <a:gd name="f310" fmla="*/ f244 1 f172"/>
                <a:gd name="f311" fmla="*/ f245 1 f173"/>
                <a:gd name="f312" fmla="*/ f246 1 f172"/>
                <a:gd name="f313" fmla="*/ f247 1 f173"/>
                <a:gd name="f314" fmla="*/ f248 1 f172"/>
                <a:gd name="f315" fmla="*/ f249 1 f173"/>
                <a:gd name="f316" fmla="*/ f250 1 f172"/>
                <a:gd name="f317" fmla="*/ f251 1 f173"/>
                <a:gd name="f318" fmla="*/ f252 1 f172"/>
                <a:gd name="f319" fmla="*/ f253 1 f173"/>
                <a:gd name="f320" fmla="*/ f254 1 f172"/>
                <a:gd name="f321" fmla="*/ f255 1 f173"/>
                <a:gd name="f322" fmla="*/ f256 1 f172"/>
                <a:gd name="f323" fmla="*/ f257 1 f173"/>
                <a:gd name="f324" fmla="*/ f258 1 f172"/>
                <a:gd name="f325" fmla="*/ f259 1 f173"/>
                <a:gd name="f326" fmla="*/ f260 1 f172"/>
                <a:gd name="f327" fmla="*/ f261 1 f173"/>
                <a:gd name="f328" fmla="*/ f262 1 f172"/>
                <a:gd name="f329" fmla="*/ f263 1 f173"/>
                <a:gd name="f330" fmla="*/ f264 1 f173"/>
                <a:gd name="f331" fmla="*/ f265 1 f172"/>
                <a:gd name="f332" fmla="*/ f266 1 f173"/>
                <a:gd name="f333" fmla="*/ f267 1 f172"/>
                <a:gd name="f334" fmla="*/ f268 1 f173"/>
                <a:gd name="f335" fmla="*/ f269 1 f172"/>
                <a:gd name="f336" fmla="*/ f270 1 f173"/>
                <a:gd name="f337" fmla="*/ f271 1 f172"/>
                <a:gd name="f338" fmla="*/ f272 1 f173"/>
                <a:gd name="f339" fmla="*/ f273 1 f172"/>
                <a:gd name="f340" fmla="*/ f274 1 f173"/>
                <a:gd name="f341" fmla="*/ f275 1 f172"/>
                <a:gd name="f342" fmla="*/ f276 1 f173"/>
                <a:gd name="f343" fmla="*/ f277 1 f172"/>
                <a:gd name="f344" fmla="*/ f278 1 f173"/>
                <a:gd name="f345" fmla="*/ f279 1 f172"/>
                <a:gd name="f346" fmla="*/ f280 1 f173"/>
                <a:gd name="f347" fmla="*/ f281 1 f172"/>
                <a:gd name="f348" fmla="*/ f282 1 f173"/>
                <a:gd name="f349" fmla="*/ f283 1 f172"/>
                <a:gd name="f350" fmla="*/ f284 1 f173"/>
                <a:gd name="f351" fmla="*/ f285 1 f172"/>
                <a:gd name="f352" fmla="*/ f286 1 f173"/>
                <a:gd name="f353" fmla="*/ f287 1 f172"/>
                <a:gd name="f354" fmla="*/ f288 1 f173"/>
                <a:gd name="f355" fmla="*/ f289 1 f172"/>
                <a:gd name="f356" fmla="*/ f290 1 f173"/>
                <a:gd name="f357" fmla="*/ f291 1 f172"/>
                <a:gd name="f358" fmla="*/ f292 1 f173"/>
                <a:gd name="f359" fmla="*/ f293 1 f172"/>
                <a:gd name="f360" fmla="*/ f294 1 f173"/>
                <a:gd name="f361" fmla="*/ f295 1 f172"/>
                <a:gd name="f362" fmla="*/ f296 1 f173"/>
                <a:gd name="f363" fmla="*/ f297 1 f172"/>
                <a:gd name="f364" fmla="*/ f298 1 f173"/>
                <a:gd name="f365" fmla="*/ f299 f163 1"/>
                <a:gd name="f366" fmla="*/ f300 f163 1"/>
                <a:gd name="f367" fmla="*/ f302 f164 1"/>
                <a:gd name="f368" fmla="*/ f301 f164 1"/>
                <a:gd name="f369" fmla="*/ f303 f163 1"/>
                <a:gd name="f370" fmla="*/ f304 f164 1"/>
                <a:gd name="f371" fmla="*/ f305 f163 1"/>
                <a:gd name="f372" fmla="*/ f306 f163 1"/>
                <a:gd name="f373" fmla="*/ f307 f164 1"/>
                <a:gd name="f374" fmla="*/ f308 f163 1"/>
                <a:gd name="f375" fmla="*/ f309 f164 1"/>
                <a:gd name="f376" fmla="*/ f310 f163 1"/>
                <a:gd name="f377" fmla="*/ f311 f164 1"/>
                <a:gd name="f378" fmla="*/ f312 f163 1"/>
                <a:gd name="f379" fmla="*/ f313 f164 1"/>
                <a:gd name="f380" fmla="*/ f314 f163 1"/>
                <a:gd name="f381" fmla="*/ f315 f164 1"/>
                <a:gd name="f382" fmla="*/ f316 f163 1"/>
                <a:gd name="f383" fmla="*/ f317 f164 1"/>
                <a:gd name="f384" fmla="*/ f318 f163 1"/>
                <a:gd name="f385" fmla="*/ f319 f164 1"/>
                <a:gd name="f386" fmla="*/ f320 f163 1"/>
                <a:gd name="f387" fmla="*/ f321 f164 1"/>
                <a:gd name="f388" fmla="*/ f322 f163 1"/>
                <a:gd name="f389" fmla="*/ f323 f164 1"/>
                <a:gd name="f390" fmla="*/ f324 f163 1"/>
                <a:gd name="f391" fmla="*/ f325 f164 1"/>
                <a:gd name="f392" fmla="*/ f326 f163 1"/>
                <a:gd name="f393" fmla="*/ f327 f164 1"/>
                <a:gd name="f394" fmla="*/ f328 f163 1"/>
                <a:gd name="f395" fmla="*/ f329 f164 1"/>
                <a:gd name="f396" fmla="*/ f330 f164 1"/>
                <a:gd name="f397" fmla="*/ f331 f163 1"/>
                <a:gd name="f398" fmla="*/ f332 f164 1"/>
                <a:gd name="f399" fmla="*/ f333 f163 1"/>
                <a:gd name="f400" fmla="*/ f334 f164 1"/>
                <a:gd name="f401" fmla="*/ f335 f163 1"/>
                <a:gd name="f402" fmla="*/ f336 f164 1"/>
                <a:gd name="f403" fmla="*/ f337 f163 1"/>
                <a:gd name="f404" fmla="*/ f338 f164 1"/>
                <a:gd name="f405" fmla="*/ f339 f163 1"/>
                <a:gd name="f406" fmla="*/ f340 f164 1"/>
                <a:gd name="f407" fmla="*/ f341 f163 1"/>
                <a:gd name="f408" fmla="*/ f342 f164 1"/>
                <a:gd name="f409" fmla="*/ f343 f163 1"/>
                <a:gd name="f410" fmla="*/ f344 f164 1"/>
                <a:gd name="f411" fmla="*/ f345 f163 1"/>
                <a:gd name="f412" fmla="*/ f346 f164 1"/>
                <a:gd name="f413" fmla="*/ f347 f163 1"/>
                <a:gd name="f414" fmla="*/ f348 f164 1"/>
                <a:gd name="f415" fmla="*/ f349 f163 1"/>
                <a:gd name="f416" fmla="*/ f350 f164 1"/>
                <a:gd name="f417" fmla="*/ f351 f163 1"/>
                <a:gd name="f418" fmla="*/ f352 f164 1"/>
                <a:gd name="f419" fmla="*/ f353 f163 1"/>
                <a:gd name="f420" fmla="*/ f354 f164 1"/>
                <a:gd name="f421" fmla="*/ f355 f163 1"/>
                <a:gd name="f422" fmla="*/ f356 f164 1"/>
                <a:gd name="f423" fmla="*/ f357 f163 1"/>
                <a:gd name="f424" fmla="*/ f358 f164 1"/>
                <a:gd name="f425" fmla="*/ f359 f163 1"/>
                <a:gd name="f426" fmla="*/ f360 f164 1"/>
                <a:gd name="f427" fmla="*/ f361 f163 1"/>
                <a:gd name="f428" fmla="*/ f362 f164 1"/>
                <a:gd name="f429" fmla="*/ f363 f163 1"/>
                <a:gd name="f430" fmla="*/ f364 f164 1"/>
              </a:gdLst>
              <a:ahLst/>
              <a:cxnLst>
                <a:cxn ang="3cd4">
                  <a:pos x="hc" y="t"/>
                </a:cxn>
                <a:cxn ang="0">
                  <a:pos x="r" y="vc"/>
                </a:cxn>
                <a:cxn ang="cd4">
                  <a:pos x="hc" y="b"/>
                </a:cxn>
                <a:cxn ang="cd2">
                  <a:pos x="l" y="vc"/>
                </a:cxn>
                <a:cxn ang="f236">
                  <a:pos x="f369" y="f370"/>
                </a:cxn>
                <a:cxn ang="f236">
                  <a:pos x="f371" y="f370"/>
                </a:cxn>
                <a:cxn ang="f236">
                  <a:pos x="f372" y="f373"/>
                </a:cxn>
                <a:cxn ang="f236">
                  <a:pos x="f374" y="f375"/>
                </a:cxn>
                <a:cxn ang="f236">
                  <a:pos x="f376" y="f377"/>
                </a:cxn>
                <a:cxn ang="f236">
                  <a:pos x="f378" y="f379"/>
                </a:cxn>
                <a:cxn ang="f236">
                  <a:pos x="f380" y="f381"/>
                </a:cxn>
                <a:cxn ang="f236">
                  <a:pos x="f382" y="f383"/>
                </a:cxn>
                <a:cxn ang="f236">
                  <a:pos x="f384" y="f385"/>
                </a:cxn>
                <a:cxn ang="f236">
                  <a:pos x="f386" y="f387"/>
                </a:cxn>
                <a:cxn ang="f236">
                  <a:pos x="f388" y="f389"/>
                </a:cxn>
                <a:cxn ang="f236">
                  <a:pos x="f390" y="f391"/>
                </a:cxn>
                <a:cxn ang="f236">
                  <a:pos x="f392" y="f393"/>
                </a:cxn>
                <a:cxn ang="f236">
                  <a:pos x="f394" y="f395"/>
                </a:cxn>
                <a:cxn ang="f236">
                  <a:pos x="f394" y="f396"/>
                </a:cxn>
                <a:cxn ang="f236">
                  <a:pos x="f397" y="f398"/>
                </a:cxn>
                <a:cxn ang="f236">
                  <a:pos x="f399" y="f400"/>
                </a:cxn>
                <a:cxn ang="f236">
                  <a:pos x="f401" y="f402"/>
                </a:cxn>
                <a:cxn ang="f236">
                  <a:pos x="f403" y="f404"/>
                </a:cxn>
                <a:cxn ang="f236">
                  <a:pos x="f405" y="f406"/>
                </a:cxn>
                <a:cxn ang="f236">
                  <a:pos x="f407" y="f408"/>
                </a:cxn>
                <a:cxn ang="f236">
                  <a:pos x="f409" y="f410"/>
                </a:cxn>
                <a:cxn ang="f236">
                  <a:pos x="f411" y="f412"/>
                </a:cxn>
                <a:cxn ang="f236">
                  <a:pos x="f413" y="f414"/>
                </a:cxn>
                <a:cxn ang="f236">
                  <a:pos x="f415" y="f416"/>
                </a:cxn>
                <a:cxn ang="f236">
                  <a:pos x="f417" y="f418"/>
                </a:cxn>
                <a:cxn ang="f236">
                  <a:pos x="f419" y="f420"/>
                </a:cxn>
                <a:cxn ang="f236">
                  <a:pos x="f421" y="f422"/>
                </a:cxn>
                <a:cxn ang="f236">
                  <a:pos x="f423" y="f424"/>
                </a:cxn>
                <a:cxn ang="f236">
                  <a:pos x="f425" y="f426"/>
                </a:cxn>
                <a:cxn ang="f236">
                  <a:pos x="f427" y="f428"/>
                </a:cxn>
                <a:cxn ang="f236">
                  <a:pos x="f429" y="f430"/>
                </a:cxn>
              </a:cxnLst>
              <a:rect l="f365" t="f368" r="f366" b="f367"/>
              <a:pathLst>
                <a:path w="2514948" h="2170178">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lnTo>
                    <a:pt x="f5" y="f7"/>
                  </a:lnTo>
                  <a:lnTo>
                    <a:pt x="f5" y="f71"/>
                  </a:lnTo>
                  <a:lnTo>
                    <a:pt x="f72" y="f73"/>
                  </a:lnTo>
                  <a:cubicBezTo>
                    <a:pt x="f74" y="f75"/>
                    <a:pt x="f76" y="f77"/>
                    <a:pt x="f78" y="f79"/>
                  </a:cubicBezTo>
                  <a:cubicBezTo>
                    <a:pt x="f80" y="f81"/>
                    <a:pt x="f82" y="f83"/>
                    <a:pt x="f84" y="f85"/>
                  </a:cubicBezTo>
                  <a:cubicBezTo>
                    <a:pt x="f86" y="f87"/>
                    <a:pt x="f88" y="f89"/>
                    <a:pt x="f90" y="f91"/>
                  </a:cubicBezTo>
                  <a:cubicBezTo>
                    <a:pt x="f92" y="f93"/>
                    <a:pt x="f94" y="f95"/>
                    <a:pt x="f96" y="f97"/>
                  </a:cubicBezTo>
                  <a:cubicBezTo>
                    <a:pt x="f98" y="f99"/>
                    <a:pt x="f100" y="f101"/>
                    <a:pt x="f102" y="f103"/>
                  </a:cubicBezTo>
                  <a:cubicBezTo>
                    <a:pt x="f104" y="f105"/>
                    <a:pt x="f106" y="f107"/>
                    <a:pt x="f108" y="f109"/>
                  </a:cubicBezTo>
                  <a:cubicBezTo>
                    <a:pt x="f110" y="f111"/>
                    <a:pt x="f112" y="f113"/>
                    <a:pt x="f114" y="f115"/>
                  </a:cubicBezTo>
                  <a:cubicBezTo>
                    <a:pt x="f116" y="f117"/>
                    <a:pt x="f118" y="f119"/>
                    <a:pt x="f120" y="f121"/>
                  </a:cubicBezTo>
                  <a:cubicBezTo>
                    <a:pt x="f122" y="f123"/>
                    <a:pt x="f124" y="f125"/>
                    <a:pt x="f126" y="f127"/>
                  </a:cubicBezTo>
                  <a:cubicBezTo>
                    <a:pt x="f128" y="f129"/>
                    <a:pt x="f130" y="f131"/>
                    <a:pt x="f132" y="f133"/>
                  </a:cubicBezTo>
                  <a:cubicBezTo>
                    <a:pt x="f134" y="f135"/>
                    <a:pt x="f136" y="f137"/>
                    <a:pt x="f138" y="f139"/>
                  </a:cubicBezTo>
                  <a:cubicBezTo>
                    <a:pt x="f140" y="f141"/>
                    <a:pt x="f142" y="f143"/>
                    <a:pt x="f144" y="f145"/>
                  </a:cubicBezTo>
                  <a:lnTo>
                    <a:pt x="f146" y="f147"/>
                  </a:lnTo>
                  <a:lnTo>
                    <a:pt x="f148" y="f149"/>
                  </a:lnTo>
                  <a:cubicBezTo>
                    <a:pt x="f150" y="f151"/>
                    <a:pt x="f152" y="f153"/>
                    <a:pt x="f154" y="f155"/>
                  </a:cubicBezTo>
                  <a:cubicBezTo>
                    <a:pt x="f156" y="f157"/>
                    <a:pt x="f158" y="f159"/>
                    <a:pt x="f160" y="f16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3" name="Freeform: Shape 39">
              <a:extLst>
                <a:ext uri="{FF2B5EF4-FFF2-40B4-BE49-F238E27FC236}">
                  <a16:creationId xmlns:a16="http://schemas.microsoft.com/office/drawing/2014/main" id="{79626087-4CCC-4236-96DF-9D8109FE4072}"/>
                </a:ext>
              </a:extLst>
            </p:cNvPr>
            <p:cNvSpPr/>
            <p:nvPr/>
          </p:nvSpPr>
          <p:spPr>
            <a:xfrm rot="10799991">
              <a:off x="9085624" y="4429244"/>
              <a:ext cx="3115049" cy="2433876"/>
            </a:xfrm>
            <a:custGeom>
              <a:avLst/>
              <a:gdLst>
                <a:gd name="f0" fmla="val 10800000"/>
                <a:gd name="f1" fmla="val 5400000"/>
                <a:gd name="f2" fmla="val 180"/>
                <a:gd name="f3" fmla="val w"/>
                <a:gd name="f4" fmla="val h"/>
                <a:gd name="f5" fmla="val 0"/>
                <a:gd name="f6" fmla="val 2493062"/>
                <a:gd name="f7" fmla="val 1947896"/>
                <a:gd name="f8" fmla="val 1896911"/>
                <a:gd name="f9" fmla="val 2435315"/>
                <a:gd name="f10" fmla="val 178165"/>
                <a:gd name="f11" fmla="val 2088122"/>
                <a:gd name="f12" fmla="val 1071812"/>
                <a:gd name="f13" fmla="val 1129732"/>
                <a:gd name="f14" fmla="val 1758033"/>
                <a:gd name="f15" fmla="val 93066"/>
                <a:gd name="f16" fmla="val 1935859"/>
                <a:gd name="f17" fmla="val 1404756"/>
                <a:gd name="f18" fmla="val 17392"/>
                <a:gd name="f19" fmla="val 1402364"/>
                <a:gd name="f20" fmla="val 167719"/>
                <a:gd name="f21" fmla="val 1375030"/>
                <a:gd name="f22" fmla="val 318070"/>
                <a:gd name="f23" fmla="val 1334398"/>
                <a:gd name="f24" fmla="val 464249"/>
                <a:gd name="f25" fmla="val 1281208"/>
                <a:gd name="f26" fmla="val 753480"/>
                <a:gd name="f27" fmla="val 1176081"/>
                <a:gd name="f28" fmla="val 1028869"/>
                <a:gd name="f29" fmla="val 1021346"/>
                <a:gd name="f30" fmla="val 1260556"/>
                <a:gd name="f31" fmla="val 833835"/>
                <a:gd name="f32" fmla="val 1491960"/>
                <a:gd name="f33" fmla="val 646594"/>
                <a:gd name="f34" fmla="val 1681177"/>
                <a:gd name="f35" fmla="val 425056"/>
                <a:gd name="f36" fmla="val 1807924"/>
                <a:gd name="f37" fmla="val 193222"/>
                <a:gd name="f38" fmla="val 1832328"/>
                <a:gd name="f39" fmla="val 148578"/>
                <a:gd name="f40" fmla="val 1854477"/>
                <a:gd name="f41" fmla="val 103599"/>
                <a:gd name="f42" fmla="val 1874357"/>
                <a:gd name="f43" fmla="val 58333"/>
                <a:gd name="f44" fmla="+- 0 0 -90"/>
                <a:gd name="f45" fmla="*/ f3 1 2493062"/>
                <a:gd name="f46" fmla="*/ f4 1 1947896"/>
                <a:gd name="f47" fmla="val f5"/>
                <a:gd name="f48" fmla="val f6"/>
                <a:gd name="f49" fmla="val f7"/>
                <a:gd name="f50" fmla="*/ f44 f0 1"/>
                <a:gd name="f51" fmla="+- f49 0 f47"/>
                <a:gd name="f52" fmla="+- f48 0 f47"/>
                <a:gd name="f53" fmla="*/ f50 1 f2"/>
                <a:gd name="f54" fmla="*/ f52 1 2493062"/>
                <a:gd name="f55" fmla="*/ f51 1 1947896"/>
                <a:gd name="f56" fmla="*/ 1896911 f52 1"/>
                <a:gd name="f57" fmla="*/ 0 f51 1"/>
                <a:gd name="f58" fmla="*/ 2493062 f52 1"/>
                <a:gd name="f59" fmla="*/ 2435315 f52 1"/>
                <a:gd name="f60" fmla="*/ 178165 f51 1"/>
                <a:gd name="f61" fmla="*/ 93066 f52 1"/>
                <a:gd name="f62" fmla="*/ 1935859 f51 1"/>
                <a:gd name="f63" fmla="*/ 0 f52 1"/>
                <a:gd name="f64" fmla="*/ 1947896 f51 1"/>
                <a:gd name="f65" fmla="*/ 1404756 f51 1"/>
                <a:gd name="f66" fmla="*/ 17392 f52 1"/>
                <a:gd name="f67" fmla="*/ 1402364 f51 1"/>
                <a:gd name="f68" fmla="*/ 464249 f52 1"/>
                <a:gd name="f69" fmla="*/ 1281208 f51 1"/>
                <a:gd name="f70" fmla="*/ 1260556 f52 1"/>
                <a:gd name="f71" fmla="*/ 833835 f51 1"/>
                <a:gd name="f72" fmla="*/ 1807924 f52 1"/>
                <a:gd name="f73" fmla="*/ 193222 f51 1"/>
                <a:gd name="f74" fmla="*/ 1874357 f52 1"/>
                <a:gd name="f75" fmla="*/ 58333 f51 1"/>
                <a:gd name="f76" fmla="+- f53 0 f1"/>
                <a:gd name="f77" fmla="*/ f56 1 2493062"/>
                <a:gd name="f78" fmla="*/ f57 1 1947896"/>
                <a:gd name="f79" fmla="*/ f58 1 2493062"/>
                <a:gd name="f80" fmla="*/ f59 1 2493062"/>
                <a:gd name="f81" fmla="*/ f60 1 1947896"/>
                <a:gd name="f82" fmla="*/ f61 1 2493062"/>
                <a:gd name="f83" fmla="*/ f62 1 1947896"/>
                <a:gd name="f84" fmla="*/ f63 1 2493062"/>
                <a:gd name="f85" fmla="*/ f64 1 1947896"/>
                <a:gd name="f86" fmla="*/ f65 1 1947896"/>
                <a:gd name="f87" fmla="*/ f66 1 2493062"/>
                <a:gd name="f88" fmla="*/ f67 1 1947896"/>
                <a:gd name="f89" fmla="*/ f68 1 2493062"/>
                <a:gd name="f90" fmla="*/ f69 1 1947896"/>
                <a:gd name="f91" fmla="*/ f70 1 2493062"/>
                <a:gd name="f92" fmla="*/ f71 1 1947896"/>
                <a:gd name="f93" fmla="*/ f72 1 2493062"/>
                <a:gd name="f94" fmla="*/ f73 1 1947896"/>
                <a:gd name="f95" fmla="*/ f74 1 2493062"/>
                <a:gd name="f96" fmla="*/ f75 1 1947896"/>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3062" h="1947896">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4" name="Freeform: Shape 40">
              <a:extLst>
                <a:ext uri="{FF2B5EF4-FFF2-40B4-BE49-F238E27FC236}">
                  <a16:creationId xmlns:a16="http://schemas.microsoft.com/office/drawing/2014/main" id="{CB732FAB-1901-4679-A17F-661707EEC4F6}"/>
                </a:ext>
              </a:extLst>
            </p:cNvPr>
            <p:cNvSpPr/>
            <p:nvPr/>
          </p:nvSpPr>
          <p:spPr>
            <a:xfrm rot="10799991">
              <a:off x="9075594" y="4393061"/>
              <a:ext cx="3125080" cy="2464865"/>
            </a:xfrm>
            <a:custGeom>
              <a:avLst/>
              <a:gdLst>
                <a:gd name="f0" fmla="val 10800000"/>
                <a:gd name="f1" fmla="val 5400000"/>
                <a:gd name="f2" fmla="val 180"/>
                <a:gd name="f3" fmla="val w"/>
                <a:gd name="f4" fmla="val h"/>
                <a:gd name="f5" fmla="val 0"/>
                <a:gd name="f6" fmla="val 2501089"/>
                <a:gd name="f7" fmla="val 1972702"/>
                <a:gd name="f8" fmla="val 2318728"/>
                <a:gd name="f9" fmla="val 2453909"/>
                <a:gd name="f10" fmla="val 167837"/>
                <a:gd name="f11" fmla="val 2427555"/>
                <a:gd name="f12" fmla="val 244153"/>
                <a:gd name="f13" fmla="val 2396627"/>
                <a:gd name="f14" fmla="val 319103"/>
                <a:gd name="f15" fmla="val 2361125"/>
                <a:gd name="f16" fmla="val 392084"/>
                <a:gd name="f17" fmla="val 2218453"/>
                <a:gd name="f18" fmla="val 684005"/>
                <a:gd name="f19" fmla="val 2011698"/>
                <a:gd name="f20" fmla="val 945211"/>
                <a:gd name="f21" fmla="val 1768255"/>
                <a:gd name="f22" fmla="val 1167644"/>
                <a:gd name="f23" fmla="val 1646250"/>
                <a:gd name="f24" fmla="val 1278860"/>
                <a:gd name="f25" fmla="val 1514385"/>
                <a:gd name="f26" fmla="val 1380316"/>
                <a:gd name="f27" fmla="val 1375125"/>
                <a:gd name="f28" fmla="val 1471474"/>
                <a:gd name="f29" fmla="val 1235677"/>
                <a:gd name="f30" fmla="val 1562542"/>
                <a:gd name="f31" fmla="val 1088928"/>
                <a:gd name="f32" fmla="val 1643672"/>
                <a:gd name="f33" fmla="val 935735"/>
                <a:gd name="f34" fmla="val 1712713"/>
                <a:gd name="f35" fmla="val 705659"/>
                <a:gd name="f36" fmla="val 1815533"/>
                <a:gd name="f37" fmla="val 462359"/>
                <a:gd name="f38" fmla="val 1892212"/>
                <a:gd name="f39" fmla="val 212353"/>
                <a:gd name="f40" fmla="val 1940294"/>
                <a:gd name="f41" fmla="val 1732181"/>
                <a:gd name="f42" fmla="val 161195"/>
                <a:gd name="f43" fmla="val 1706590"/>
                <a:gd name="f44" fmla="val 237638"/>
                <a:gd name="f45" fmla="val 1691378"/>
                <a:gd name="f46" fmla="val 313477"/>
                <a:gd name="f47" fmla="val 1673222"/>
                <a:gd name="f48" fmla="val 388463"/>
                <a:gd name="f49" fmla="val 1652268"/>
                <a:gd name="f50" fmla="val 538529"/>
                <a:gd name="f51" fmla="val 1610539"/>
                <a:gd name="f52" fmla="val 684898"/>
                <a:gd name="f53" fmla="val 1556543"/>
                <a:gd name="f54" fmla="val 826716"/>
                <a:gd name="f55" fmla="val 1493950"/>
                <a:gd name="f56" fmla="val 1111207"/>
                <a:gd name="f57" fmla="val 1370107"/>
                <a:gd name="f58" fmla="val 1376832"/>
                <a:gd name="f59" fmla="val 1205881"/>
                <a:gd name="f60" fmla="val 1609847"/>
                <a:gd name="f61" fmla="val 1007535"/>
                <a:gd name="f62" fmla="val 1725975"/>
                <a:gd name="f63" fmla="val 908049"/>
                <a:gd name="f64" fmla="val 1833571"/>
                <a:gd name="f65" fmla="val 799519"/>
                <a:gd name="f66" fmla="val 1929982"/>
                <a:gd name="f67" fmla="val 682930"/>
                <a:gd name="f68" fmla="val 2026581"/>
                <a:gd name="f69" fmla="val 566520"/>
                <a:gd name="f70" fmla="val 2111806"/>
                <a:gd name="f71" fmla="val 441692"/>
                <a:gd name="f72" fmla="val 2183093"/>
                <a:gd name="f73" fmla="val 310149"/>
                <a:gd name="f74" fmla="val 2218738"/>
                <a:gd name="f75" fmla="val 244422"/>
                <a:gd name="f76" fmla="val 2251396"/>
                <a:gd name="f77" fmla="val 177150"/>
                <a:gd name="f78" fmla="val 2280286"/>
                <a:gd name="f79" fmla="val 108435"/>
                <a:gd name="f80" fmla="+- 0 0 -90"/>
                <a:gd name="f81" fmla="*/ f3 1 2501089"/>
                <a:gd name="f82" fmla="*/ f4 1 1972702"/>
                <a:gd name="f83" fmla="val f5"/>
                <a:gd name="f84" fmla="val f6"/>
                <a:gd name="f85" fmla="val f7"/>
                <a:gd name="f86" fmla="*/ f80 f0 1"/>
                <a:gd name="f87" fmla="+- f85 0 f83"/>
                <a:gd name="f88" fmla="+- f84 0 f83"/>
                <a:gd name="f89" fmla="*/ f86 1 f2"/>
                <a:gd name="f90" fmla="*/ f88 1 2501089"/>
                <a:gd name="f91" fmla="*/ f87 1 1972702"/>
                <a:gd name="f92" fmla="*/ 2318728 f88 1"/>
                <a:gd name="f93" fmla="*/ 0 f87 1"/>
                <a:gd name="f94" fmla="*/ 2501089 f88 1"/>
                <a:gd name="f95" fmla="*/ 2453909 f88 1"/>
                <a:gd name="f96" fmla="*/ 167837 f87 1"/>
                <a:gd name="f97" fmla="*/ 2361125 f88 1"/>
                <a:gd name="f98" fmla="*/ 392084 f87 1"/>
                <a:gd name="f99" fmla="*/ 1768255 f88 1"/>
                <a:gd name="f100" fmla="*/ 1167644 f87 1"/>
                <a:gd name="f101" fmla="*/ 1375125 f88 1"/>
                <a:gd name="f102" fmla="*/ 1471474 f87 1"/>
                <a:gd name="f103" fmla="*/ 935735 f88 1"/>
                <a:gd name="f104" fmla="*/ 1712713 f87 1"/>
                <a:gd name="f105" fmla="*/ 212353 f88 1"/>
                <a:gd name="f106" fmla="*/ 1940294 f87 1"/>
                <a:gd name="f107" fmla="*/ 0 f88 1"/>
                <a:gd name="f108" fmla="*/ 1972702 f87 1"/>
                <a:gd name="f109" fmla="*/ 1732181 f87 1"/>
                <a:gd name="f110" fmla="*/ 161195 f88 1"/>
                <a:gd name="f111" fmla="*/ 1706590 f87 1"/>
                <a:gd name="f112" fmla="*/ 388463 f88 1"/>
                <a:gd name="f113" fmla="*/ 1652268 f87 1"/>
                <a:gd name="f114" fmla="*/ 826716 f88 1"/>
                <a:gd name="f115" fmla="*/ 1493950 f87 1"/>
                <a:gd name="f116" fmla="*/ 1609847 f88 1"/>
                <a:gd name="f117" fmla="*/ 1007535 f87 1"/>
                <a:gd name="f118" fmla="*/ 1929982 f88 1"/>
                <a:gd name="f119" fmla="*/ 682930 f87 1"/>
                <a:gd name="f120" fmla="*/ 2183093 f88 1"/>
                <a:gd name="f121" fmla="*/ 310149 f87 1"/>
                <a:gd name="f122" fmla="*/ 2280286 f88 1"/>
                <a:gd name="f123" fmla="*/ 108435 f87 1"/>
                <a:gd name="f124" fmla="+- f89 0 f1"/>
                <a:gd name="f125" fmla="*/ f92 1 2501089"/>
                <a:gd name="f126" fmla="*/ f93 1 1972702"/>
                <a:gd name="f127" fmla="*/ f94 1 2501089"/>
                <a:gd name="f128" fmla="*/ f95 1 2501089"/>
                <a:gd name="f129" fmla="*/ f96 1 1972702"/>
                <a:gd name="f130" fmla="*/ f97 1 2501089"/>
                <a:gd name="f131" fmla="*/ f98 1 1972702"/>
                <a:gd name="f132" fmla="*/ f99 1 2501089"/>
                <a:gd name="f133" fmla="*/ f100 1 1972702"/>
                <a:gd name="f134" fmla="*/ f101 1 2501089"/>
                <a:gd name="f135" fmla="*/ f102 1 1972702"/>
                <a:gd name="f136" fmla="*/ f103 1 2501089"/>
                <a:gd name="f137" fmla="*/ f104 1 1972702"/>
                <a:gd name="f138" fmla="*/ f105 1 2501089"/>
                <a:gd name="f139" fmla="*/ f106 1 1972702"/>
                <a:gd name="f140" fmla="*/ f107 1 2501089"/>
                <a:gd name="f141" fmla="*/ f108 1 1972702"/>
                <a:gd name="f142" fmla="*/ f109 1 1972702"/>
                <a:gd name="f143" fmla="*/ f110 1 2501089"/>
                <a:gd name="f144" fmla="*/ f111 1 1972702"/>
                <a:gd name="f145" fmla="*/ f112 1 2501089"/>
                <a:gd name="f146" fmla="*/ f113 1 1972702"/>
                <a:gd name="f147" fmla="*/ f114 1 2501089"/>
                <a:gd name="f148" fmla="*/ f115 1 1972702"/>
                <a:gd name="f149" fmla="*/ f116 1 2501089"/>
                <a:gd name="f150" fmla="*/ f117 1 1972702"/>
                <a:gd name="f151" fmla="*/ f118 1 2501089"/>
                <a:gd name="f152" fmla="*/ f119 1 1972702"/>
                <a:gd name="f153" fmla="*/ f120 1 2501089"/>
                <a:gd name="f154" fmla="*/ f121 1 1972702"/>
                <a:gd name="f155" fmla="*/ f122 1 2501089"/>
                <a:gd name="f156" fmla="*/ f123 1 1972702"/>
                <a:gd name="f157" fmla="*/ f83 1 f90"/>
                <a:gd name="f158" fmla="*/ f84 1 f90"/>
                <a:gd name="f159" fmla="*/ f83 1 f91"/>
                <a:gd name="f160" fmla="*/ f85 1 f91"/>
                <a:gd name="f161" fmla="*/ f125 1 f90"/>
                <a:gd name="f162" fmla="*/ f126 1 f91"/>
                <a:gd name="f163" fmla="*/ f127 1 f90"/>
                <a:gd name="f164" fmla="*/ f128 1 f90"/>
                <a:gd name="f165" fmla="*/ f129 1 f91"/>
                <a:gd name="f166" fmla="*/ f130 1 f90"/>
                <a:gd name="f167" fmla="*/ f131 1 f91"/>
                <a:gd name="f168" fmla="*/ f132 1 f90"/>
                <a:gd name="f169" fmla="*/ f133 1 f91"/>
                <a:gd name="f170" fmla="*/ f134 1 f90"/>
                <a:gd name="f171" fmla="*/ f135 1 f91"/>
                <a:gd name="f172" fmla="*/ f136 1 f90"/>
                <a:gd name="f173" fmla="*/ f137 1 f91"/>
                <a:gd name="f174" fmla="*/ f138 1 f90"/>
                <a:gd name="f175" fmla="*/ f139 1 f91"/>
                <a:gd name="f176" fmla="*/ f140 1 f90"/>
                <a:gd name="f177" fmla="*/ f141 1 f91"/>
                <a:gd name="f178" fmla="*/ f142 1 f91"/>
                <a:gd name="f179" fmla="*/ f143 1 f90"/>
                <a:gd name="f180" fmla="*/ f144 1 f91"/>
                <a:gd name="f181" fmla="*/ f145 1 f90"/>
                <a:gd name="f182" fmla="*/ f146 1 f91"/>
                <a:gd name="f183" fmla="*/ f147 1 f90"/>
                <a:gd name="f184" fmla="*/ f148 1 f91"/>
                <a:gd name="f185" fmla="*/ f149 1 f90"/>
                <a:gd name="f186" fmla="*/ f150 1 f91"/>
                <a:gd name="f187" fmla="*/ f151 1 f90"/>
                <a:gd name="f188" fmla="*/ f152 1 f91"/>
                <a:gd name="f189" fmla="*/ f153 1 f90"/>
                <a:gd name="f190" fmla="*/ f154 1 f91"/>
                <a:gd name="f191" fmla="*/ f155 1 f90"/>
                <a:gd name="f192" fmla="*/ f156 1 f91"/>
                <a:gd name="f193" fmla="*/ f157 f81 1"/>
                <a:gd name="f194" fmla="*/ f158 f81 1"/>
                <a:gd name="f195" fmla="*/ f160 f82 1"/>
                <a:gd name="f196" fmla="*/ f159 f82 1"/>
                <a:gd name="f197" fmla="*/ f161 f81 1"/>
                <a:gd name="f198" fmla="*/ f162 f82 1"/>
                <a:gd name="f199" fmla="*/ f163 f81 1"/>
                <a:gd name="f200" fmla="*/ f164 f81 1"/>
                <a:gd name="f201" fmla="*/ f165 f82 1"/>
                <a:gd name="f202" fmla="*/ f166 f81 1"/>
                <a:gd name="f203" fmla="*/ f167 f82 1"/>
                <a:gd name="f204" fmla="*/ f168 f81 1"/>
                <a:gd name="f205" fmla="*/ f169 f82 1"/>
                <a:gd name="f206" fmla="*/ f170 f81 1"/>
                <a:gd name="f207" fmla="*/ f171 f82 1"/>
                <a:gd name="f208" fmla="*/ f172 f81 1"/>
                <a:gd name="f209" fmla="*/ f173 f82 1"/>
                <a:gd name="f210" fmla="*/ f174 f81 1"/>
                <a:gd name="f211" fmla="*/ f175 f82 1"/>
                <a:gd name="f212" fmla="*/ f176 f81 1"/>
                <a:gd name="f213" fmla="*/ f177 f82 1"/>
                <a:gd name="f214" fmla="*/ f178 f82 1"/>
                <a:gd name="f215" fmla="*/ f179 f81 1"/>
                <a:gd name="f216" fmla="*/ f180 f82 1"/>
                <a:gd name="f217" fmla="*/ f181 f81 1"/>
                <a:gd name="f218" fmla="*/ f182 f82 1"/>
                <a:gd name="f219" fmla="*/ f183 f81 1"/>
                <a:gd name="f220" fmla="*/ f184 f82 1"/>
                <a:gd name="f221" fmla="*/ f185 f81 1"/>
                <a:gd name="f222" fmla="*/ f186 f82 1"/>
                <a:gd name="f223" fmla="*/ f187 f81 1"/>
                <a:gd name="f224" fmla="*/ f188 f82 1"/>
                <a:gd name="f225" fmla="*/ f189 f81 1"/>
                <a:gd name="f226" fmla="*/ f190 f82 1"/>
                <a:gd name="f227" fmla="*/ f191 f81 1"/>
                <a:gd name="f228" fmla="*/ f192 f82 1"/>
              </a:gdLst>
              <a:ahLst/>
              <a:cxnLst>
                <a:cxn ang="3cd4">
                  <a:pos x="hc" y="t"/>
                </a:cxn>
                <a:cxn ang="0">
                  <a:pos x="r" y="vc"/>
                </a:cxn>
                <a:cxn ang="cd4">
                  <a:pos x="hc" y="b"/>
                </a:cxn>
                <a:cxn ang="cd2">
                  <a:pos x="l" y="vc"/>
                </a:cxn>
                <a:cxn ang="f124">
                  <a:pos x="f197" y="f198"/>
                </a:cxn>
                <a:cxn ang="f124">
                  <a:pos x="f199" y="f198"/>
                </a:cxn>
                <a:cxn ang="f124">
                  <a:pos x="f200" y="f201"/>
                </a:cxn>
                <a:cxn ang="f124">
                  <a:pos x="f202" y="f203"/>
                </a:cxn>
                <a:cxn ang="f124">
                  <a:pos x="f204" y="f205"/>
                </a:cxn>
                <a:cxn ang="f124">
                  <a:pos x="f206" y="f207"/>
                </a:cxn>
                <a:cxn ang="f124">
                  <a:pos x="f208" y="f209"/>
                </a:cxn>
                <a:cxn ang="f124">
                  <a:pos x="f210" y="f211"/>
                </a:cxn>
                <a:cxn ang="f124">
                  <a:pos x="f212" y="f213"/>
                </a:cxn>
                <a:cxn ang="f124">
                  <a:pos x="f212" y="f214"/>
                </a:cxn>
                <a:cxn ang="f124">
                  <a:pos x="f215" y="f216"/>
                </a:cxn>
                <a:cxn ang="f124">
                  <a:pos x="f217" y="f218"/>
                </a:cxn>
                <a:cxn ang="f124">
                  <a:pos x="f219" y="f220"/>
                </a:cxn>
                <a:cxn ang="f124">
                  <a:pos x="f221" y="f222"/>
                </a:cxn>
                <a:cxn ang="f124">
                  <a:pos x="f223" y="f224"/>
                </a:cxn>
                <a:cxn ang="f124">
                  <a:pos x="f225" y="f226"/>
                </a:cxn>
                <a:cxn ang="f124">
                  <a:pos x="f227" y="f228"/>
                </a:cxn>
              </a:cxnLst>
              <a:rect l="f193" t="f196" r="f194" b="f195"/>
              <a:pathLst>
                <a:path w="2501089" h="1972702">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lnTo>
                    <a:pt x="f5" y="f7"/>
                  </a:lnTo>
                  <a:lnTo>
                    <a:pt x="f5" y="f41"/>
                  </a:lnTo>
                  <a:lnTo>
                    <a:pt x="f42" y="f43"/>
                  </a:lnTo>
                  <a:cubicBezTo>
                    <a:pt x="f44" y="f45"/>
                    <a:pt x="f46" y="f47"/>
                    <a:pt x="f48" y="f49"/>
                  </a:cubicBezTo>
                  <a:cubicBezTo>
                    <a:pt x="f50" y="f51"/>
                    <a:pt x="f52" y="f53"/>
                    <a:pt x="f54" y="f55"/>
                  </a:cubicBezTo>
                  <a:cubicBezTo>
                    <a:pt x="f56" y="f57"/>
                    <a:pt x="f58" y="f59"/>
                    <a:pt x="f60" y="f61"/>
                  </a:cubicBezTo>
                  <a:cubicBezTo>
                    <a:pt x="f62" y="f63"/>
                    <a:pt x="f64" y="f65"/>
                    <a:pt x="f66" y="f67"/>
                  </a:cubicBezTo>
                  <a:cubicBezTo>
                    <a:pt x="f68" y="f69"/>
                    <a:pt x="f70" y="f71"/>
                    <a:pt x="f72" y="f73"/>
                  </a:cubicBezTo>
                  <a:cubicBezTo>
                    <a:pt x="f74" y="f75"/>
                    <a:pt x="f76" y="f77"/>
                    <a:pt x="f78" y="f79"/>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FFFFFF"/>
                </a:solidFill>
                <a:uFillTx/>
                <a:latin typeface="Calibri"/>
              </a:endParaRPr>
            </a:p>
          </p:txBody>
        </p:sp>
        <p:sp>
          <p:nvSpPr>
            <p:cNvPr id="15" name="Freeform: Shape 41">
              <a:extLst>
                <a:ext uri="{FF2B5EF4-FFF2-40B4-BE49-F238E27FC236}">
                  <a16:creationId xmlns:a16="http://schemas.microsoft.com/office/drawing/2014/main" id="{F280B1C1-FD54-4DD9-8829-E294B5C2BFDA}"/>
                </a:ext>
              </a:extLst>
            </p:cNvPr>
            <p:cNvSpPr/>
            <p:nvPr/>
          </p:nvSpPr>
          <p:spPr>
            <a:xfrm rot="10799991">
              <a:off x="9087297" y="4429335"/>
              <a:ext cx="3112608" cy="2428582"/>
            </a:xfrm>
            <a:custGeom>
              <a:avLst/>
              <a:gdLst>
                <a:gd name="f0" fmla="val 10800000"/>
                <a:gd name="f1" fmla="val 5400000"/>
                <a:gd name="f2" fmla="val 180"/>
                <a:gd name="f3" fmla="val w"/>
                <a:gd name="f4" fmla="val h"/>
                <a:gd name="f5" fmla="val 0"/>
                <a:gd name="f6" fmla="val 2491105"/>
                <a:gd name="f7" fmla="val 1943661"/>
                <a:gd name="f8" fmla="val 1995408"/>
                <a:gd name="f9" fmla="val 2434705"/>
                <a:gd name="f10" fmla="val 174009"/>
                <a:gd name="f11" fmla="val 2087512"/>
                <a:gd name="f12" fmla="val 1067655"/>
                <a:gd name="f13" fmla="val 1129122"/>
                <a:gd name="f14" fmla="val 1753877"/>
                <a:gd name="f15" fmla="val 92457"/>
                <a:gd name="f16" fmla="val 1931703"/>
                <a:gd name="f17" fmla="val 1491489"/>
                <a:gd name="f18" fmla="val 34107"/>
                <a:gd name="f19" fmla="val 1486836"/>
                <a:gd name="f20" fmla="val 189055"/>
                <a:gd name="f21" fmla="val 1458696"/>
                <a:gd name="f22" fmla="val 343908"/>
                <a:gd name="f23" fmla="val 1416565"/>
                <a:gd name="f24" fmla="val 497577"/>
                <a:gd name="f25" fmla="val 1360598"/>
                <a:gd name="f26" fmla="val 796856"/>
                <a:gd name="f27" fmla="val 1251889"/>
                <a:gd name="f28" fmla="val 1081725"/>
                <a:gd name="f29" fmla="val 1091781"/>
                <a:gd name="f30" fmla="val 1321566"/>
                <a:gd name="f31" fmla="val 897645"/>
                <a:gd name="f32" fmla="val 1565577"/>
                <a:gd name="f33" fmla="val 700195"/>
                <a:gd name="f34" fmla="val 1757355"/>
                <a:gd name="f35" fmla="val 475523"/>
                <a:gd name="f36" fmla="val 1891495"/>
                <a:gd name="f37" fmla="val 230078"/>
                <a:gd name="f38" fmla="val 1917197"/>
                <a:gd name="f39" fmla="val 183033"/>
                <a:gd name="f40" fmla="val 1940526"/>
                <a:gd name="f41" fmla="val 135619"/>
                <a:gd name="f42" fmla="val 1961469"/>
                <a:gd name="f43" fmla="val 87885"/>
                <a:gd name="f44" fmla="+- 0 0 -90"/>
                <a:gd name="f45" fmla="*/ f3 1 2491105"/>
                <a:gd name="f46" fmla="*/ f4 1 1943661"/>
                <a:gd name="f47" fmla="val f5"/>
                <a:gd name="f48" fmla="val f6"/>
                <a:gd name="f49" fmla="val f7"/>
                <a:gd name="f50" fmla="*/ f44 f0 1"/>
                <a:gd name="f51" fmla="+- f49 0 f47"/>
                <a:gd name="f52" fmla="+- f48 0 f47"/>
                <a:gd name="f53" fmla="*/ f50 1 f2"/>
                <a:gd name="f54" fmla="*/ f52 1 2491105"/>
                <a:gd name="f55" fmla="*/ f51 1 1943661"/>
                <a:gd name="f56" fmla="*/ 1995408 f52 1"/>
                <a:gd name="f57" fmla="*/ 0 f51 1"/>
                <a:gd name="f58" fmla="*/ 2491105 f52 1"/>
                <a:gd name="f59" fmla="*/ 2434705 f52 1"/>
                <a:gd name="f60" fmla="*/ 174009 f51 1"/>
                <a:gd name="f61" fmla="*/ 92457 f52 1"/>
                <a:gd name="f62" fmla="*/ 1931703 f51 1"/>
                <a:gd name="f63" fmla="*/ 0 f52 1"/>
                <a:gd name="f64" fmla="*/ 1943661 f51 1"/>
                <a:gd name="f65" fmla="*/ 1491489 f51 1"/>
                <a:gd name="f66" fmla="*/ 34107 f52 1"/>
                <a:gd name="f67" fmla="*/ 1486836 f51 1"/>
                <a:gd name="f68" fmla="*/ 497577 f52 1"/>
                <a:gd name="f69" fmla="*/ 1360598 f51 1"/>
                <a:gd name="f70" fmla="*/ 1321566 f52 1"/>
                <a:gd name="f71" fmla="*/ 897645 f51 1"/>
                <a:gd name="f72" fmla="*/ 1891495 f52 1"/>
                <a:gd name="f73" fmla="*/ 230078 f51 1"/>
                <a:gd name="f74" fmla="*/ 1961469 f52 1"/>
                <a:gd name="f75" fmla="*/ 87885 f51 1"/>
                <a:gd name="f76" fmla="+- f53 0 f1"/>
                <a:gd name="f77" fmla="*/ f56 1 2491105"/>
                <a:gd name="f78" fmla="*/ f57 1 1943661"/>
                <a:gd name="f79" fmla="*/ f58 1 2491105"/>
                <a:gd name="f80" fmla="*/ f59 1 2491105"/>
                <a:gd name="f81" fmla="*/ f60 1 1943661"/>
                <a:gd name="f82" fmla="*/ f61 1 2491105"/>
                <a:gd name="f83" fmla="*/ f62 1 1943661"/>
                <a:gd name="f84" fmla="*/ f63 1 2491105"/>
                <a:gd name="f85" fmla="*/ f64 1 1943661"/>
                <a:gd name="f86" fmla="*/ f65 1 1943661"/>
                <a:gd name="f87" fmla="*/ f66 1 2491105"/>
                <a:gd name="f88" fmla="*/ f67 1 1943661"/>
                <a:gd name="f89" fmla="*/ f68 1 2491105"/>
                <a:gd name="f90" fmla="*/ f69 1 1943661"/>
                <a:gd name="f91" fmla="*/ f70 1 2491105"/>
                <a:gd name="f92" fmla="*/ f71 1 1943661"/>
                <a:gd name="f93" fmla="*/ f72 1 2491105"/>
                <a:gd name="f94" fmla="*/ f73 1 1943661"/>
                <a:gd name="f95" fmla="*/ f74 1 2491105"/>
                <a:gd name="f96" fmla="*/ f75 1 1943661"/>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1105" h="1943661">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graphicFrame>
        <p:nvGraphicFramePr>
          <p:cNvPr id="17" name="Segnaposto contenuto 16">
            <a:extLst>
              <a:ext uri="{FF2B5EF4-FFF2-40B4-BE49-F238E27FC236}">
                <a16:creationId xmlns:a16="http://schemas.microsoft.com/office/drawing/2014/main" id="{E133762E-A84C-4258-A74A-875AF4088582}"/>
              </a:ext>
            </a:extLst>
          </p:cNvPr>
          <p:cNvGraphicFramePr>
            <a:graphicFrameLocks noGrp="1"/>
          </p:cNvGraphicFramePr>
          <p:nvPr>
            <p:ph idx="1"/>
            <p:extLst>
              <p:ext uri="{D42A27DB-BD31-4B8C-83A1-F6EECF244321}">
                <p14:modId xmlns:p14="http://schemas.microsoft.com/office/powerpoint/2010/main" val="984294117"/>
              </p:ext>
            </p:extLst>
          </p:nvPr>
        </p:nvGraphicFramePr>
        <p:xfrm>
          <a:off x="1787953" y="2089030"/>
          <a:ext cx="9202602" cy="39211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itolo 1">
            <a:extLst>
              <a:ext uri="{FF2B5EF4-FFF2-40B4-BE49-F238E27FC236}">
                <a16:creationId xmlns:a16="http://schemas.microsoft.com/office/drawing/2014/main" id="{E1C5D9C2-A4BE-4966-A61F-AC45F6D1B34E}"/>
              </a:ext>
            </a:extLst>
          </p:cNvPr>
          <p:cNvSpPr txBox="1"/>
          <p:nvPr/>
        </p:nvSpPr>
        <p:spPr>
          <a:xfrm>
            <a:off x="3346181" y="492582"/>
            <a:ext cx="6065754" cy="1264834"/>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3600" b="1" i="0" u="none" strike="noStrike" kern="1200" cap="none" spc="0" baseline="0" dirty="0">
                <a:solidFill>
                  <a:srgbClr val="44546A"/>
                </a:solidFill>
                <a:uFillTx/>
                <a:latin typeface="Calibri Light"/>
              </a:rPr>
              <a:t>Conclusions and further developments</a:t>
            </a:r>
          </a:p>
        </p:txBody>
      </p:sp>
    </p:spTree>
    <p:extLst>
      <p:ext uri="{BB962C8B-B14F-4D97-AF65-F5344CB8AC3E}">
        <p14:creationId xmlns:p14="http://schemas.microsoft.com/office/powerpoint/2010/main" val="31454333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8233" y="-8165"/>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0" y="167594"/>
            <a:ext cx="2682990" cy="649976"/>
          </a:xfrm>
        </p:spPr>
        <p:txBody>
          <a:bodyPr anchorCtr="1">
            <a:normAutofit/>
          </a:bodyPr>
          <a:lstStyle/>
          <a:p>
            <a:pPr lvl="0" algn="ctr"/>
            <a:r>
              <a:rPr lang="en-US" sz="3000" b="1" dirty="0">
                <a:solidFill>
                  <a:srgbClr val="E9F0F7"/>
                </a:solidFill>
              </a:rPr>
              <a:t>4) Conclusions</a:t>
            </a:r>
          </a:p>
        </p:txBody>
      </p:sp>
      <p:grpSp>
        <p:nvGrpSpPr>
          <p:cNvPr id="11" name="Group 37">
            <a:extLst>
              <a:ext uri="{FF2B5EF4-FFF2-40B4-BE49-F238E27FC236}">
                <a16:creationId xmlns:a16="http://schemas.microsoft.com/office/drawing/2014/main" id="{31B49A43-09B6-466D-B1EA-72A50020E3AA}"/>
              </a:ext>
            </a:extLst>
          </p:cNvPr>
          <p:cNvGrpSpPr/>
          <p:nvPr/>
        </p:nvGrpSpPr>
        <p:grpSpPr>
          <a:xfrm>
            <a:off x="9058284" y="4146310"/>
            <a:ext cx="3142399" cy="2716810"/>
            <a:chOff x="9058284" y="4146310"/>
            <a:chExt cx="3142399" cy="2716810"/>
          </a:xfrm>
        </p:grpSpPr>
        <p:sp>
          <p:nvSpPr>
            <p:cNvPr id="12" name="Freeform: Shape 38">
              <a:extLst>
                <a:ext uri="{FF2B5EF4-FFF2-40B4-BE49-F238E27FC236}">
                  <a16:creationId xmlns:a16="http://schemas.microsoft.com/office/drawing/2014/main" id="{D6453417-C011-4289-B5CB-A47F7754B7E1}"/>
                </a:ext>
              </a:extLst>
            </p:cNvPr>
            <p:cNvSpPr/>
            <p:nvPr/>
          </p:nvSpPr>
          <p:spPr>
            <a:xfrm rot="10799991">
              <a:off x="9058284" y="4146310"/>
              <a:ext cx="3142399" cy="2711616"/>
            </a:xfrm>
            <a:custGeom>
              <a:avLst/>
              <a:gdLst>
                <a:gd name="f0" fmla="val 10800000"/>
                <a:gd name="f1" fmla="val 5400000"/>
                <a:gd name="f2" fmla="val 180"/>
                <a:gd name="f3" fmla="val w"/>
                <a:gd name="f4" fmla="val h"/>
                <a:gd name="f5" fmla="val 0"/>
                <a:gd name="f6" fmla="val 2514948"/>
                <a:gd name="f7" fmla="val 2170178"/>
                <a:gd name="f8" fmla="val 2466091"/>
                <a:gd name="f9" fmla="val 2512286"/>
                <a:gd name="f10" fmla="val 12375"/>
                <a:gd name="f11" fmla="val 2481760"/>
                <a:gd name="f12" fmla="val 133161"/>
                <a:gd name="f13" fmla="val 2442526"/>
                <a:gd name="f14" fmla="val 252239"/>
                <a:gd name="f15" fmla="val 2394961"/>
                <a:gd name="f16" fmla="val 368660"/>
                <a:gd name="f17" fmla="val 2363109"/>
                <a:gd name="f18" fmla="val 446208"/>
                <a:gd name="f19" fmla="val 2328603"/>
                <a:gd name="f20" fmla="val 523039"/>
                <a:gd name="f21" fmla="val 2289734"/>
                <a:gd name="f22" fmla="val 598078"/>
                <a:gd name="f23" fmla="val 2251436"/>
                <a:gd name="f24" fmla="val 673387"/>
                <a:gd name="f25" fmla="val 2209251"/>
                <a:gd name="f26" fmla="val 747083"/>
                <a:gd name="f27" fmla="val 2163747"/>
                <a:gd name="f28" fmla="val 819078"/>
                <a:gd name="f29" fmla="val 2072646"/>
                <a:gd name="f30" fmla="val 962979"/>
                <a:gd name="f31" fmla="val 1968652"/>
                <a:gd name="f32" fmla="val 1100611"/>
                <a:gd name="f33" fmla="val 1852241"/>
                <a:gd name="f34" fmla="val 1228932"/>
                <a:gd name="f35" fmla="val 1793748"/>
                <a:gd name="f36" fmla="val 1292868"/>
                <a:gd name="f37" fmla="val 1732698"/>
                <a:gd name="f38" fmla="val 1354923"/>
                <a:gd name="f39" fmla="val 1668235"/>
                <a:gd name="f40" fmla="val 1413844"/>
                <a:gd name="f41" fmla="val 1652214"/>
                <a:gd name="f42" fmla="val 1428709"/>
                <a:gd name="f43" fmla="val 1636100"/>
                <a:gd name="f44" fmla="val 1443395"/>
                <a:gd name="f45" fmla="val 1619510"/>
                <a:gd name="f46" fmla="val 1457722"/>
                <a:gd name="f47" fmla="val 1603015"/>
                <a:gd name="f48" fmla="val 1472140"/>
                <a:gd name="f49" fmla="val 1586805"/>
                <a:gd name="f50" fmla="val 1486825"/>
                <a:gd name="f51" fmla="val 1569835"/>
                <a:gd name="f52" fmla="val 1500704"/>
                <a:gd name="f53" fmla="val 1536276"/>
                <a:gd name="f54" fmla="val 1528911"/>
                <a:gd name="f55" fmla="val 1501865"/>
                <a:gd name="f56" fmla="val 1556223"/>
                <a:gd name="f57" fmla="val 1467169"/>
                <a:gd name="f58" fmla="val 1583266"/>
                <a:gd name="f59" fmla="val 1327719"/>
                <a:gd name="f60" fmla="val 1690722"/>
                <a:gd name="f61" fmla="val 1177085"/>
                <a:gd name="f62" fmla="val 1785910"/>
                <a:gd name="f63" fmla="val 1018393"/>
                <a:gd name="f64" fmla="val 1867576"/>
                <a:gd name="f65" fmla="val 780425"/>
                <a:gd name="f66" fmla="val 1990142"/>
                <a:gd name="f67" fmla="val 522567"/>
                <a:gd name="f68" fmla="val 2080875"/>
                <a:gd name="f69" fmla="val 255857"/>
                <a:gd name="f70" fmla="val 2133049"/>
                <a:gd name="f71" fmla="val 1940056"/>
                <a:gd name="f72" fmla="val 201609"/>
                <a:gd name="f73" fmla="val 1902856"/>
                <a:gd name="f74" fmla="val 282186"/>
                <a:gd name="f75" fmla="val 1884231"/>
                <a:gd name="f76" fmla="val 362102"/>
                <a:gd name="f77" fmla="val 1863008"/>
                <a:gd name="f78" fmla="val 440974"/>
                <a:gd name="f79" fmla="val 1838472"/>
                <a:gd name="f80" fmla="val 519848"/>
                <a:gd name="f81" fmla="val 1814027"/>
                <a:gd name="f82" fmla="val 597771"/>
                <a:gd name="f83" fmla="val 1786627"/>
                <a:gd name="f84" fmla="val 674558"/>
                <a:gd name="f85" fmla="val 1756359"/>
                <a:gd name="f86" fmla="val 751250"/>
                <a:gd name="f87" fmla="val 1726003"/>
                <a:gd name="f88" fmla="val 826900"/>
                <a:gd name="f89" fmla="val 1692870"/>
                <a:gd name="f90" fmla="val 901222"/>
                <a:gd name="f91" fmla="val 1657142"/>
                <a:gd name="f92" fmla="val 1049865"/>
                <a:gd name="f93" fmla="val 1585774"/>
                <a:gd name="f94" fmla="val 1193581"/>
                <a:gd name="f95" fmla="val 1504376"/>
                <a:gd name="f96" fmla="val 1330943"/>
                <a:gd name="f97" fmla="val 1413396"/>
                <a:gd name="f98" fmla="val 1365165"/>
                <a:gd name="f99" fmla="val 1390563"/>
                <a:gd name="f100" fmla="val 1399293"/>
                <a:gd name="f101" fmla="val 1367370"/>
                <a:gd name="f102" fmla="val 1432566"/>
                <a:gd name="f103" fmla="val 1343193"/>
                <a:gd name="f104" fmla="val 1449441"/>
                <a:gd name="f105" fmla="val 1331373"/>
                <a:gd name="f106" fmla="val 1465936"/>
                <a:gd name="f107" fmla="val 1319104"/>
                <a:gd name="f108" fmla="val 1482527"/>
                <a:gd name="f109" fmla="val 1306926"/>
                <a:gd name="f110" fmla="val 1499210"/>
                <a:gd name="f111" fmla="val 1294837"/>
                <a:gd name="f112" fmla="val 1515611"/>
                <a:gd name="f113" fmla="val 1282391"/>
                <a:gd name="f114" fmla="val 1531821"/>
                <a:gd name="f115" fmla="val 1269765"/>
                <a:gd name="f116" fmla="val 1596947"/>
                <a:gd name="f117" fmla="val 1219350"/>
                <a:gd name="f118" fmla="val 1660652"/>
                <a:gd name="f119" fmla="val 1167055"/>
                <a:gd name="f120" fmla="val 1721986"/>
                <a:gd name="f121" fmla="val 1112073"/>
                <a:gd name="f122" fmla="val 1844940"/>
                <a:gd name="f123" fmla="val 1002469"/>
                <a:gd name="f124" fmla="val 1958983"/>
                <a:gd name="f125" fmla="val 882926"/>
                <a:gd name="f126" fmla="val 2061460"/>
                <a:gd name="f127" fmla="val 754336"/>
                <a:gd name="f128" fmla="val 2112652"/>
                <a:gd name="f129" fmla="val 690042"/>
                <a:gd name="f130" fmla="val 2161094"/>
                <a:gd name="f131" fmla="val 623510"/>
                <a:gd name="f132" fmla="val 2206218"/>
                <a:gd name="f133" fmla="val 554827"/>
                <a:gd name="f134" fmla="val 2250583"/>
                <a:gd name="f135" fmla="val 485787"/>
                <a:gd name="f136" fmla="val 2292484"/>
                <a:gd name="f137" fmla="val 415046"/>
                <a:gd name="f138" fmla="val 2329455"/>
                <a:gd name="f139" fmla="val 341886"/>
                <a:gd name="f140" fmla="val 2339030"/>
                <a:gd name="f141" fmla="val 323709"/>
                <a:gd name="f142" fmla="val 2347941"/>
                <a:gd name="f143" fmla="val 305261"/>
                <a:gd name="f144" fmla="val 2356757"/>
                <a:gd name="f145" fmla="val 286815"/>
                <a:gd name="f146" fmla="val 2370030"/>
                <a:gd name="f147" fmla="val 259056"/>
                <a:gd name="f148" fmla="val 2382637"/>
                <a:gd name="f149" fmla="val 231028"/>
                <a:gd name="f150" fmla="val 2390885"/>
                <a:gd name="f151" fmla="val 212312"/>
                <a:gd name="f152" fmla="val 2399227"/>
                <a:gd name="f153" fmla="val 193598"/>
                <a:gd name="f154" fmla="val 2406716"/>
                <a:gd name="f155" fmla="val 174525"/>
                <a:gd name="f156" fmla="val 2414206"/>
                <a:gd name="f157" fmla="val 155452"/>
                <a:gd name="f158" fmla="val 2422453"/>
                <a:gd name="f159" fmla="val 136646"/>
                <a:gd name="f160" fmla="val 2429278"/>
                <a:gd name="f161" fmla="val 117393"/>
                <a:gd name="f162" fmla="+- 0 0 -90"/>
                <a:gd name="f163" fmla="*/ f3 1 2514948"/>
                <a:gd name="f164" fmla="*/ f4 1 2170178"/>
                <a:gd name="f165" fmla="val f5"/>
                <a:gd name="f166" fmla="val f6"/>
                <a:gd name="f167" fmla="val f7"/>
                <a:gd name="f168" fmla="*/ f162 f0 1"/>
                <a:gd name="f169" fmla="+- f167 0 f165"/>
                <a:gd name="f170" fmla="+- f166 0 f165"/>
                <a:gd name="f171" fmla="*/ f168 1 f2"/>
                <a:gd name="f172" fmla="*/ f170 1 2514948"/>
                <a:gd name="f173" fmla="*/ f169 1 2170178"/>
                <a:gd name="f174" fmla="*/ 2466091 f170 1"/>
                <a:gd name="f175" fmla="*/ 0 f169 1"/>
                <a:gd name="f176" fmla="*/ 2514948 f170 1"/>
                <a:gd name="f177" fmla="*/ 2512286 f170 1"/>
                <a:gd name="f178" fmla="*/ 12375 f169 1"/>
                <a:gd name="f179" fmla="*/ 2394961 f170 1"/>
                <a:gd name="f180" fmla="*/ 368660 f169 1"/>
                <a:gd name="f181" fmla="*/ 2289734 f170 1"/>
                <a:gd name="f182" fmla="*/ 598078 f169 1"/>
                <a:gd name="f183" fmla="*/ 2163747 f170 1"/>
                <a:gd name="f184" fmla="*/ 819078 f169 1"/>
                <a:gd name="f185" fmla="*/ 1852241 f170 1"/>
                <a:gd name="f186" fmla="*/ 1228932 f169 1"/>
                <a:gd name="f187" fmla="*/ 1668235 f170 1"/>
                <a:gd name="f188" fmla="*/ 1413844 f169 1"/>
                <a:gd name="f189" fmla="*/ 1619510 f170 1"/>
                <a:gd name="f190" fmla="*/ 1457722 f169 1"/>
                <a:gd name="f191" fmla="*/ 1569835 f170 1"/>
                <a:gd name="f192" fmla="*/ 1500704 f169 1"/>
                <a:gd name="f193" fmla="*/ 1467169 f170 1"/>
                <a:gd name="f194" fmla="*/ 1583266 f169 1"/>
                <a:gd name="f195" fmla="*/ 1018393 f170 1"/>
                <a:gd name="f196" fmla="*/ 1867576 f169 1"/>
                <a:gd name="f197" fmla="*/ 255857 f170 1"/>
                <a:gd name="f198" fmla="*/ 2133049 f169 1"/>
                <a:gd name="f199" fmla="*/ 0 f170 1"/>
                <a:gd name="f200" fmla="*/ 2170178 f169 1"/>
                <a:gd name="f201" fmla="*/ 1940056 f169 1"/>
                <a:gd name="f202" fmla="*/ 201609 f170 1"/>
                <a:gd name="f203" fmla="*/ 1902856 f169 1"/>
                <a:gd name="f204" fmla="*/ 440974 f170 1"/>
                <a:gd name="f205" fmla="*/ 1838472 f169 1"/>
                <a:gd name="f206" fmla="*/ 674558 f170 1"/>
                <a:gd name="f207" fmla="*/ 1756359 f169 1"/>
                <a:gd name="f208" fmla="*/ 901222 f170 1"/>
                <a:gd name="f209" fmla="*/ 1657142 f169 1"/>
                <a:gd name="f210" fmla="*/ 1330943 f170 1"/>
                <a:gd name="f211" fmla="*/ 1413396 f169 1"/>
                <a:gd name="f212" fmla="*/ 1432566 f170 1"/>
                <a:gd name="f213" fmla="*/ 1343193 f169 1"/>
                <a:gd name="f214" fmla="*/ 1482527 f170 1"/>
                <a:gd name="f215" fmla="*/ 1306926 f169 1"/>
                <a:gd name="f216" fmla="*/ 1531821 f170 1"/>
                <a:gd name="f217" fmla="*/ 1269765 f169 1"/>
                <a:gd name="f218" fmla="*/ 1721986 f170 1"/>
                <a:gd name="f219" fmla="*/ 1112073 f169 1"/>
                <a:gd name="f220" fmla="*/ 2061460 f170 1"/>
                <a:gd name="f221" fmla="*/ 754336 f169 1"/>
                <a:gd name="f222" fmla="*/ 2206218 f170 1"/>
                <a:gd name="f223" fmla="*/ 554827 f169 1"/>
                <a:gd name="f224" fmla="*/ 2329455 f170 1"/>
                <a:gd name="f225" fmla="*/ 341886 f169 1"/>
                <a:gd name="f226" fmla="*/ 2356757 f170 1"/>
                <a:gd name="f227" fmla="*/ 286815 f169 1"/>
                <a:gd name="f228" fmla="*/ 2370030 f170 1"/>
                <a:gd name="f229" fmla="*/ 259056 f169 1"/>
                <a:gd name="f230" fmla="*/ 2382637 f170 1"/>
                <a:gd name="f231" fmla="*/ 231028 f169 1"/>
                <a:gd name="f232" fmla="*/ 2406716 f170 1"/>
                <a:gd name="f233" fmla="*/ 174525 f169 1"/>
                <a:gd name="f234" fmla="*/ 2429278 f170 1"/>
                <a:gd name="f235" fmla="*/ 117393 f169 1"/>
                <a:gd name="f236" fmla="+- f171 0 f1"/>
                <a:gd name="f237" fmla="*/ f174 1 2514948"/>
                <a:gd name="f238" fmla="*/ f175 1 2170178"/>
                <a:gd name="f239" fmla="*/ f176 1 2514948"/>
                <a:gd name="f240" fmla="*/ f177 1 2514948"/>
                <a:gd name="f241" fmla="*/ f178 1 2170178"/>
                <a:gd name="f242" fmla="*/ f179 1 2514948"/>
                <a:gd name="f243" fmla="*/ f180 1 2170178"/>
                <a:gd name="f244" fmla="*/ f181 1 2514948"/>
                <a:gd name="f245" fmla="*/ f182 1 2170178"/>
                <a:gd name="f246" fmla="*/ f183 1 2514948"/>
                <a:gd name="f247" fmla="*/ f184 1 2170178"/>
                <a:gd name="f248" fmla="*/ f185 1 2514948"/>
                <a:gd name="f249" fmla="*/ f186 1 2170178"/>
                <a:gd name="f250" fmla="*/ f187 1 2514948"/>
                <a:gd name="f251" fmla="*/ f188 1 2170178"/>
                <a:gd name="f252" fmla="*/ f189 1 2514948"/>
                <a:gd name="f253" fmla="*/ f190 1 2170178"/>
                <a:gd name="f254" fmla="*/ f191 1 2514948"/>
                <a:gd name="f255" fmla="*/ f192 1 2170178"/>
                <a:gd name="f256" fmla="*/ f193 1 2514948"/>
                <a:gd name="f257" fmla="*/ f194 1 2170178"/>
                <a:gd name="f258" fmla="*/ f195 1 2514948"/>
                <a:gd name="f259" fmla="*/ f196 1 2170178"/>
                <a:gd name="f260" fmla="*/ f197 1 2514948"/>
                <a:gd name="f261" fmla="*/ f198 1 2170178"/>
                <a:gd name="f262" fmla="*/ f199 1 2514948"/>
                <a:gd name="f263" fmla="*/ f200 1 2170178"/>
                <a:gd name="f264" fmla="*/ f201 1 2170178"/>
                <a:gd name="f265" fmla="*/ f202 1 2514948"/>
                <a:gd name="f266" fmla="*/ f203 1 2170178"/>
                <a:gd name="f267" fmla="*/ f204 1 2514948"/>
                <a:gd name="f268" fmla="*/ f205 1 2170178"/>
                <a:gd name="f269" fmla="*/ f206 1 2514948"/>
                <a:gd name="f270" fmla="*/ f207 1 2170178"/>
                <a:gd name="f271" fmla="*/ f208 1 2514948"/>
                <a:gd name="f272" fmla="*/ f209 1 2170178"/>
                <a:gd name="f273" fmla="*/ f210 1 2514948"/>
                <a:gd name="f274" fmla="*/ f211 1 2170178"/>
                <a:gd name="f275" fmla="*/ f212 1 2514948"/>
                <a:gd name="f276" fmla="*/ f213 1 2170178"/>
                <a:gd name="f277" fmla="*/ f214 1 2514948"/>
                <a:gd name="f278" fmla="*/ f215 1 2170178"/>
                <a:gd name="f279" fmla="*/ f216 1 2514948"/>
                <a:gd name="f280" fmla="*/ f217 1 2170178"/>
                <a:gd name="f281" fmla="*/ f218 1 2514948"/>
                <a:gd name="f282" fmla="*/ f219 1 2170178"/>
                <a:gd name="f283" fmla="*/ f220 1 2514948"/>
                <a:gd name="f284" fmla="*/ f221 1 2170178"/>
                <a:gd name="f285" fmla="*/ f222 1 2514948"/>
                <a:gd name="f286" fmla="*/ f223 1 2170178"/>
                <a:gd name="f287" fmla="*/ f224 1 2514948"/>
                <a:gd name="f288" fmla="*/ f225 1 2170178"/>
                <a:gd name="f289" fmla="*/ f226 1 2514948"/>
                <a:gd name="f290" fmla="*/ f227 1 2170178"/>
                <a:gd name="f291" fmla="*/ f228 1 2514948"/>
                <a:gd name="f292" fmla="*/ f229 1 2170178"/>
                <a:gd name="f293" fmla="*/ f230 1 2514948"/>
                <a:gd name="f294" fmla="*/ f231 1 2170178"/>
                <a:gd name="f295" fmla="*/ f232 1 2514948"/>
                <a:gd name="f296" fmla="*/ f233 1 2170178"/>
                <a:gd name="f297" fmla="*/ f234 1 2514948"/>
                <a:gd name="f298" fmla="*/ f235 1 2170178"/>
                <a:gd name="f299" fmla="*/ f165 1 f172"/>
                <a:gd name="f300" fmla="*/ f166 1 f172"/>
                <a:gd name="f301" fmla="*/ f165 1 f173"/>
                <a:gd name="f302" fmla="*/ f167 1 f173"/>
                <a:gd name="f303" fmla="*/ f237 1 f172"/>
                <a:gd name="f304" fmla="*/ f238 1 f173"/>
                <a:gd name="f305" fmla="*/ f239 1 f172"/>
                <a:gd name="f306" fmla="*/ f240 1 f172"/>
                <a:gd name="f307" fmla="*/ f241 1 f173"/>
                <a:gd name="f308" fmla="*/ f242 1 f172"/>
                <a:gd name="f309" fmla="*/ f243 1 f173"/>
                <a:gd name="f310" fmla="*/ f244 1 f172"/>
                <a:gd name="f311" fmla="*/ f245 1 f173"/>
                <a:gd name="f312" fmla="*/ f246 1 f172"/>
                <a:gd name="f313" fmla="*/ f247 1 f173"/>
                <a:gd name="f314" fmla="*/ f248 1 f172"/>
                <a:gd name="f315" fmla="*/ f249 1 f173"/>
                <a:gd name="f316" fmla="*/ f250 1 f172"/>
                <a:gd name="f317" fmla="*/ f251 1 f173"/>
                <a:gd name="f318" fmla="*/ f252 1 f172"/>
                <a:gd name="f319" fmla="*/ f253 1 f173"/>
                <a:gd name="f320" fmla="*/ f254 1 f172"/>
                <a:gd name="f321" fmla="*/ f255 1 f173"/>
                <a:gd name="f322" fmla="*/ f256 1 f172"/>
                <a:gd name="f323" fmla="*/ f257 1 f173"/>
                <a:gd name="f324" fmla="*/ f258 1 f172"/>
                <a:gd name="f325" fmla="*/ f259 1 f173"/>
                <a:gd name="f326" fmla="*/ f260 1 f172"/>
                <a:gd name="f327" fmla="*/ f261 1 f173"/>
                <a:gd name="f328" fmla="*/ f262 1 f172"/>
                <a:gd name="f329" fmla="*/ f263 1 f173"/>
                <a:gd name="f330" fmla="*/ f264 1 f173"/>
                <a:gd name="f331" fmla="*/ f265 1 f172"/>
                <a:gd name="f332" fmla="*/ f266 1 f173"/>
                <a:gd name="f333" fmla="*/ f267 1 f172"/>
                <a:gd name="f334" fmla="*/ f268 1 f173"/>
                <a:gd name="f335" fmla="*/ f269 1 f172"/>
                <a:gd name="f336" fmla="*/ f270 1 f173"/>
                <a:gd name="f337" fmla="*/ f271 1 f172"/>
                <a:gd name="f338" fmla="*/ f272 1 f173"/>
                <a:gd name="f339" fmla="*/ f273 1 f172"/>
                <a:gd name="f340" fmla="*/ f274 1 f173"/>
                <a:gd name="f341" fmla="*/ f275 1 f172"/>
                <a:gd name="f342" fmla="*/ f276 1 f173"/>
                <a:gd name="f343" fmla="*/ f277 1 f172"/>
                <a:gd name="f344" fmla="*/ f278 1 f173"/>
                <a:gd name="f345" fmla="*/ f279 1 f172"/>
                <a:gd name="f346" fmla="*/ f280 1 f173"/>
                <a:gd name="f347" fmla="*/ f281 1 f172"/>
                <a:gd name="f348" fmla="*/ f282 1 f173"/>
                <a:gd name="f349" fmla="*/ f283 1 f172"/>
                <a:gd name="f350" fmla="*/ f284 1 f173"/>
                <a:gd name="f351" fmla="*/ f285 1 f172"/>
                <a:gd name="f352" fmla="*/ f286 1 f173"/>
                <a:gd name="f353" fmla="*/ f287 1 f172"/>
                <a:gd name="f354" fmla="*/ f288 1 f173"/>
                <a:gd name="f355" fmla="*/ f289 1 f172"/>
                <a:gd name="f356" fmla="*/ f290 1 f173"/>
                <a:gd name="f357" fmla="*/ f291 1 f172"/>
                <a:gd name="f358" fmla="*/ f292 1 f173"/>
                <a:gd name="f359" fmla="*/ f293 1 f172"/>
                <a:gd name="f360" fmla="*/ f294 1 f173"/>
                <a:gd name="f361" fmla="*/ f295 1 f172"/>
                <a:gd name="f362" fmla="*/ f296 1 f173"/>
                <a:gd name="f363" fmla="*/ f297 1 f172"/>
                <a:gd name="f364" fmla="*/ f298 1 f173"/>
                <a:gd name="f365" fmla="*/ f299 f163 1"/>
                <a:gd name="f366" fmla="*/ f300 f163 1"/>
                <a:gd name="f367" fmla="*/ f302 f164 1"/>
                <a:gd name="f368" fmla="*/ f301 f164 1"/>
                <a:gd name="f369" fmla="*/ f303 f163 1"/>
                <a:gd name="f370" fmla="*/ f304 f164 1"/>
                <a:gd name="f371" fmla="*/ f305 f163 1"/>
                <a:gd name="f372" fmla="*/ f306 f163 1"/>
                <a:gd name="f373" fmla="*/ f307 f164 1"/>
                <a:gd name="f374" fmla="*/ f308 f163 1"/>
                <a:gd name="f375" fmla="*/ f309 f164 1"/>
                <a:gd name="f376" fmla="*/ f310 f163 1"/>
                <a:gd name="f377" fmla="*/ f311 f164 1"/>
                <a:gd name="f378" fmla="*/ f312 f163 1"/>
                <a:gd name="f379" fmla="*/ f313 f164 1"/>
                <a:gd name="f380" fmla="*/ f314 f163 1"/>
                <a:gd name="f381" fmla="*/ f315 f164 1"/>
                <a:gd name="f382" fmla="*/ f316 f163 1"/>
                <a:gd name="f383" fmla="*/ f317 f164 1"/>
                <a:gd name="f384" fmla="*/ f318 f163 1"/>
                <a:gd name="f385" fmla="*/ f319 f164 1"/>
                <a:gd name="f386" fmla="*/ f320 f163 1"/>
                <a:gd name="f387" fmla="*/ f321 f164 1"/>
                <a:gd name="f388" fmla="*/ f322 f163 1"/>
                <a:gd name="f389" fmla="*/ f323 f164 1"/>
                <a:gd name="f390" fmla="*/ f324 f163 1"/>
                <a:gd name="f391" fmla="*/ f325 f164 1"/>
                <a:gd name="f392" fmla="*/ f326 f163 1"/>
                <a:gd name="f393" fmla="*/ f327 f164 1"/>
                <a:gd name="f394" fmla="*/ f328 f163 1"/>
                <a:gd name="f395" fmla="*/ f329 f164 1"/>
                <a:gd name="f396" fmla="*/ f330 f164 1"/>
                <a:gd name="f397" fmla="*/ f331 f163 1"/>
                <a:gd name="f398" fmla="*/ f332 f164 1"/>
                <a:gd name="f399" fmla="*/ f333 f163 1"/>
                <a:gd name="f400" fmla="*/ f334 f164 1"/>
                <a:gd name="f401" fmla="*/ f335 f163 1"/>
                <a:gd name="f402" fmla="*/ f336 f164 1"/>
                <a:gd name="f403" fmla="*/ f337 f163 1"/>
                <a:gd name="f404" fmla="*/ f338 f164 1"/>
                <a:gd name="f405" fmla="*/ f339 f163 1"/>
                <a:gd name="f406" fmla="*/ f340 f164 1"/>
                <a:gd name="f407" fmla="*/ f341 f163 1"/>
                <a:gd name="f408" fmla="*/ f342 f164 1"/>
                <a:gd name="f409" fmla="*/ f343 f163 1"/>
                <a:gd name="f410" fmla="*/ f344 f164 1"/>
                <a:gd name="f411" fmla="*/ f345 f163 1"/>
                <a:gd name="f412" fmla="*/ f346 f164 1"/>
                <a:gd name="f413" fmla="*/ f347 f163 1"/>
                <a:gd name="f414" fmla="*/ f348 f164 1"/>
                <a:gd name="f415" fmla="*/ f349 f163 1"/>
                <a:gd name="f416" fmla="*/ f350 f164 1"/>
                <a:gd name="f417" fmla="*/ f351 f163 1"/>
                <a:gd name="f418" fmla="*/ f352 f164 1"/>
                <a:gd name="f419" fmla="*/ f353 f163 1"/>
                <a:gd name="f420" fmla="*/ f354 f164 1"/>
                <a:gd name="f421" fmla="*/ f355 f163 1"/>
                <a:gd name="f422" fmla="*/ f356 f164 1"/>
                <a:gd name="f423" fmla="*/ f357 f163 1"/>
                <a:gd name="f424" fmla="*/ f358 f164 1"/>
                <a:gd name="f425" fmla="*/ f359 f163 1"/>
                <a:gd name="f426" fmla="*/ f360 f164 1"/>
                <a:gd name="f427" fmla="*/ f361 f163 1"/>
                <a:gd name="f428" fmla="*/ f362 f164 1"/>
                <a:gd name="f429" fmla="*/ f363 f163 1"/>
                <a:gd name="f430" fmla="*/ f364 f164 1"/>
              </a:gdLst>
              <a:ahLst/>
              <a:cxnLst>
                <a:cxn ang="3cd4">
                  <a:pos x="hc" y="t"/>
                </a:cxn>
                <a:cxn ang="0">
                  <a:pos x="r" y="vc"/>
                </a:cxn>
                <a:cxn ang="cd4">
                  <a:pos x="hc" y="b"/>
                </a:cxn>
                <a:cxn ang="cd2">
                  <a:pos x="l" y="vc"/>
                </a:cxn>
                <a:cxn ang="f236">
                  <a:pos x="f369" y="f370"/>
                </a:cxn>
                <a:cxn ang="f236">
                  <a:pos x="f371" y="f370"/>
                </a:cxn>
                <a:cxn ang="f236">
                  <a:pos x="f372" y="f373"/>
                </a:cxn>
                <a:cxn ang="f236">
                  <a:pos x="f374" y="f375"/>
                </a:cxn>
                <a:cxn ang="f236">
                  <a:pos x="f376" y="f377"/>
                </a:cxn>
                <a:cxn ang="f236">
                  <a:pos x="f378" y="f379"/>
                </a:cxn>
                <a:cxn ang="f236">
                  <a:pos x="f380" y="f381"/>
                </a:cxn>
                <a:cxn ang="f236">
                  <a:pos x="f382" y="f383"/>
                </a:cxn>
                <a:cxn ang="f236">
                  <a:pos x="f384" y="f385"/>
                </a:cxn>
                <a:cxn ang="f236">
                  <a:pos x="f386" y="f387"/>
                </a:cxn>
                <a:cxn ang="f236">
                  <a:pos x="f388" y="f389"/>
                </a:cxn>
                <a:cxn ang="f236">
                  <a:pos x="f390" y="f391"/>
                </a:cxn>
                <a:cxn ang="f236">
                  <a:pos x="f392" y="f393"/>
                </a:cxn>
                <a:cxn ang="f236">
                  <a:pos x="f394" y="f395"/>
                </a:cxn>
                <a:cxn ang="f236">
                  <a:pos x="f394" y="f396"/>
                </a:cxn>
                <a:cxn ang="f236">
                  <a:pos x="f397" y="f398"/>
                </a:cxn>
                <a:cxn ang="f236">
                  <a:pos x="f399" y="f400"/>
                </a:cxn>
                <a:cxn ang="f236">
                  <a:pos x="f401" y="f402"/>
                </a:cxn>
                <a:cxn ang="f236">
                  <a:pos x="f403" y="f404"/>
                </a:cxn>
                <a:cxn ang="f236">
                  <a:pos x="f405" y="f406"/>
                </a:cxn>
                <a:cxn ang="f236">
                  <a:pos x="f407" y="f408"/>
                </a:cxn>
                <a:cxn ang="f236">
                  <a:pos x="f409" y="f410"/>
                </a:cxn>
                <a:cxn ang="f236">
                  <a:pos x="f411" y="f412"/>
                </a:cxn>
                <a:cxn ang="f236">
                  <a:pos x="f413" y="f414"/>
                </a:cxn>
                <a:cxn ang="f236">
                  <a:pos x="f415" y="f416"/>
                </a:cxn>
                <a:cxn ang="f236">
                  <a:pos x="f417" y="f418"/>
                </a:cxn>
                <a:cxn ang="f236">
                  <a:pos x="f419" y="f420"/>
                </a:cxn>
                <a:cxn ang="f236">
                  <a:pos x="f421" y="f422"/>
                </a:cxn>
                <a:cxn ang="f236">
                  <a:pos x="f423" y="f424"/>
                </a:cxn>
                <a:cxn ang="f236">
                  <a:pos x="f425" y="f426"/>
                </a:cxn>
                <a:cxn ang="f236">
                  <a:pos x="f427" y="f428"/>
                </a:cxn>
                <a:cxn ang="f236">
                  <a:pos x="f429" y="f430"/>
                </a:cxn>
              </a:cxnLst>
              <a:rect l="f365" t="f368" r="f366" b="f367"/>
              <a:pathLst>
                <a:path w="2514948" h="2170178">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lnTo>
                    <a:pt x="f5" y="f7"/>
                  </a:lnTo>
                  <a:lnTo>
                    <a:pt x="f5" y="f71"/>
                  </a:lnTo>
                  <a:lnTo>
                    <a:pt x="f72" y="f73"/>
                  </a:lnTo>
                  <a:cubicBezTo>
                    <a:pt x="f74" y="f75"/>
                    <a:pt x="f76" y="f77"/>
                    <a:pt x="f78" y="f79"/>
                  </a:cubicBezTo>
                  <a:cubicBezTo>
                    <a:pt x="f80" y="f81"/>
                    <a:pt x="f82" y="f83"/>
                    <a:pt x="f84" y="f85"/>
                  </a:cubicBezTo>
                  <a:cubicBezTo>
                    <a:pt x="f86" y="f87"/>
                    <a:pt x="f88" y="f89"/>
                    <a:pt x="f90" y="f91"/>
                  </a:cubicBezTo>
                  <a:cubicBezTo>
                    <a:pt x="f92" y="f93"/>
                    <a:pt x="f94" y="f95"/>
                    <a:pt x="f96" y="f97"/>
                  </a:cubicBezTo>
                  <a:cubicBezTo>
                    <a:pt x="f98" y="f99"/>
                    <a:pt x="f100" y="f101"/>
                    <a:pt x="f102" y="f103"/>
                  </a:cubicBezTo>
                  <a:cubicBezTo>
                    <a:pt x="f104" y="f105"/>
                    <a:pt x="f106" y="f107"/>
                    <a:pt x="f108" y="f109"/>
                  </a:cubicBezTo>
                  <a:cubicBezTo>
                    <a:pt x="f110" y="f111"/>
                    <a:pt x="f112" y="f113"/>
                    <a:pt x="f114" y="f115"/>
                  </a:cubicBezTo>
                  <a:cubicBezTo>
                    <a:pt x="f116" y="f117"/>
                    <a:pt x="f118" y="f119"/>
                    <a:pt x="f120" y="f121"/>
                  </a:cubicBezTo>
                  <a:cubicBezTo>
                    <a:pt x="f122" y="f123"/>
                    <a:pt x="f124" y="f125"/>
                    <a:pt x="f126" y="f127"/>
                  </a:cubicBezTo>
                  <a:cubicBezTo>
                    <a:pt x="f128" y="f129"/>
                    <a:pt x="f130" y="f131"/>
                    <a:pt x="f132" y="f133"/>
                  </a:cubicBezTo>
                  <a:cubicBezTo>
                    <a:pt x="f134" y="f135"/>
                    <a:pt x="f136" y="f137"/>
                    <a:pt x="f138" y="f139"/>
                  </a:cubicBezTo>
                  <a:cubicBezTo>
                    <a:pt x="f140" y="f141"/>
                    <a:pt x="f142" y="f143"/>
                    <a:pt x="f144" y="f145"/>
                  </a:cubicBezTo>
                  <a:lnTo>
                    <a:pt x="f146" y="f147"/>
                  </a:lnTo>
                  <a:lnTo>
                    <a:pt x="f148" y="f149"/>
                  </a:lnTo>
                  <a:cubicBezTo>
                    <a:pt x="f150" y="f151"/>
                    <a:pt x="f152" y="f153"/>
                    <a:pt x="f154" y="f155"/>
                  </a:cubicBezTo>
                  <a:cubicBezTo>
                    <a:pt x="f156" y="f157"/>
                    <a:pt x="f158" y="f159"/>
                    <a:pt x="f160" y="f16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3" name="Freeform: Shape 39">
              <a:extLst>
                <a:ext uri="{FF2B5EF4-FFF2-40B4-BE49-F238E27FC236}">
                  <a16:creationId xmlns:a16="http://schemas.microsoft.com/office/drawing/2014/main" id="{79626087-4CCC-4236-96DF-9D8109FE4072}"/>
                </a:ext>
              </a:extLst>
            </p:cNvPr>
            <p:cNvSpPr/>
            <p:nvPr/>
          </p:nvSpPr>
          <p:spPr>
            <a:xfrm rot="10799991">
              <a:off x="9085624" y="4429244"/>
              <a:ext cx="3115049" cy="2433876"/>
            </a:xfrm>
            <a:custGeom>
              <a:avLst/>
              <a:gdLst>
                <a:gd name="f0" fmla="val 10800000"/>
                <a:gd name="f1" fmla="val 5400000"/>
                <a:gd name="f2" fmla="val 180"/>
                <a:gd name="f3" fmla="val w"/>
                <a:gd name="f4" fmla="val h"/>
                <a:gd name="f5" fmla="val 0"/>
                <a:gd name="f6" fmla="val 2493062"/>
                <a:gd name="f7" fmla="val 1947896"/>
                <a:gd name="f8" fmla="val 1896911"/>
                <a:gd name="f9" fmla="val 2435315"/>
                <a:gd name="f10" fmla="val 178165"/>
                <a:gd name="f11" fmla="val 2088122"/>
                <a:gd name="f12" fmla="val 1071812"/>
                <a:gd name="f13" fmla="val 1129732"/>
                <a:gd name="f14" fmla="val 1758033"/>
                <a:gd name="f15" fmla="val 93066"/>
                <a:gd name="f16" fmla="val 1935859"/>
                <a:gd name="f17" fmla="val 1404756"/>
                <a:gd name="f18" fmla="val 17392"/>
                <a:gd name="f19" fmla="val 1402364"/>
                <a:gd name="f20" fmla="val 167719"/>
                <a:gd name="f21" fmla="val 1375030"/>
                <a:gd name="f22" fmla="val 318070"/>
                <a:gd name="f23" fmla="val 1334398"/>
                <a:gd name="f24" fmla="val 464249"/>
                <a:gd name="f25" fmla="val 1281208"/>
                <a:gd name="f26" fmla="val 753480"/>
                <a:gd name="f27" fmla="val 1176081"/>
                <a:gd name="f28" fmla="val 1028869"/>
                <a:gd name="f29" fmla="val 1021346"/>
                <a:gd name="f30" fmla="val 1260556"/>
                <a:gd name="f31" fmla="val 833835"/>
                <a:gd name="f32" fmla="val 1491960"/>
                <a:gd name="f33" fmla="val 646594"/>
                <a:gd name="f34" fmla="val 1681177"/>
                <a:gd name="f35" fmla="val 425056"/>
                <a:gd name="f36" fmla="val 1807924"/>
                <a:gd name="f37" fmla="val 193222"/>
                <a:gd name="f38" fmla="val 1832328"/>
                <a:gd name="f39" fmla="val 148578"/>
                <a:gd name="f40" fmla="val 1854477"/>
                <a:gd name="f41" fmla="val 103599"/>
                <a:gd name="f42" fmla="val 1874357"/>
                <a:gd name="f43" fmla="val 58333"/>
                <a:gd name="f44" fmla="+- 0 0 -90"/>
                <a:gd name="f45" fmla="*/ f3 1 2493062"/>
                <a:gd name="f46" fmla="*/ f4 1 1947896"/>
                <a:gd name="f47" fmla="val f5"/>
                <a:gd name="f48" fmla="val f6"/>
                <a:gd name="f49" fmla="val f7"/>
                <a:gd name="f50" fmla="*/ f44 f0 1"/>
                <a:gd name="f51" fmla="+- f49 0 f47"/>
                <a:gd name="f52" fmla="+- f48 0 f47"/>
                <a:gd name="f53" fmla="*/ f50 1 f2"/>
                <a:gd name="f54" fmla="*/ f52 1 2493062"/>
                <a:gd name="f55" fmla="*/ f51 1 1947896"/>
                <a:gd name="f56" fmla="*/ 1896911 f52 1"/>
                <a:gd name="f57" fmla="*/ 0 f51 1"/>
                <a:gd name="f58" fmla="*/ 2493062 f52 1"/>
                <a:gd name="f59" fmla="*/ 2435315 f52 1"/>
                <a:gd name="f60" fmla="*/ 178165 f51 1"/>
                <a:gd name="f61" fmla="*/ 93066 f52 1"/>
                <a:gd name="f62" fmla="*/ 1935859 f51 1"/>
                <a:gd name="f63" fmla="*/ 0 f52 1"/>
                <a:gd name="f64" fmla="*/ 1947896 f51 1"/>
                <a:gd name="f65" fmla="*/ 1404756 f51 1"/>
                <a:gd name="f66" fmla="*/ 17392 f52 1"/>
                <a:gd name="f67" fmla="*/ 1402364 f51 1"/>
                <a:gd name="f68" fmla="*/ 464249 f52 1"/>
                <a:gd name="f69" fmla="*/ 1281208 f51 1"/>
                <a:gd name="f70" fmla="*/ 1260556 f52 1"/>
                <a:gd name="f71" fmla="*/ 833835 f51 1"/>
                <a:gd name="f72" fmla="*/ 1807924 f52 1"/>
                <a:gd name="f73" fmla="*/ 193222 f51 1"/>
                <a:gd name="f74" fmla="*/ 1874357 f52 1"/>
                <a:gd name="f75" fmla="*/ 58333 f51 1"/>
                <a:gd name="f76" fmla="+- f53 0 f1"/>
                <a:gd name="f77" fmla="*/ f56 1 2493062"/>
                <a:gd name="f78" fmla="*/ f57 1 1947896"/>
                <a:gd name="f79" fmla="*/ f58 1 2493062"/>
                <a:gd name="f80" fmla="*/ f59 1 2493062"/>
                <a:gd name="f81" fmla="*/ f60 1 1947896"/>
                <a:gd name="f82" fmla="*/ f61 1 2493062"/>
                <a:gd name="f83" fmla="*/ f62 1 1947896"/>
                <a:gd name="f84" fmla="*/ f63 1 2493062"/>
                <a:gd name="f85" fmla="*/ f64 1 1947896"/>
                <a:gd name="f86" fmla="*/ f65 1 1947896"/>
                <a:gd name="f87" fmla="*/ f66 1 2493062"/>
                <a:gd name="f88" fmla="*/ f67 1 1947896"/>
                <a:gd name="f89" fmla="*/ f68 1 2493062"/>
                <a:gd name="f90" fmla="*/ f69 1 1947896"/>
                <a:gd name="f91" fmla="*/ f70 1 2493062"/>
                <a:gd name="f92" fmla="*/ f71 1 1947896"/>
                <a:gd name="f93" fmla="*/ f72 1 2493062"/>
                <a:gd name="f94" fmla="*/ f73 1 1947896"/>
                <a:gd name="f95" fmla="*/ f74 1 2493062"/>
                <a:gd name="f96" fmla="*/ f75 1 1947896"/>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3062" h="1947896">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4" name="Freeform: Shape 40">
              <a:extLst>
                <a:ext uri="{FF2B5EF4-FFF2-40B4-BE49-F238E27FC236}">
                  <a16:creationId xmlns:a16="http://schemas.microsoft.com/office/drawing/2014/main" id="{CB732FAB-1901-4679-A17F-661707EEC4F6}"/>
                </a:ext>
              </a:extLst>
            </p:cNvPr>
            <p:cNvSpPr/>
            <p:nvPr/>
          </p:nvSpPr>
          <p:spPr>
            <a:xfrm rot="10799991">
              <a:off x="9075594" y="4393061"/>
              <a:ext cx="3125080" cy="2464865"/>
            </a:xfrm>
            <a:custGeom>
              <a:avLst/>
              <a:gdLst>
                <a:gd name="f0" fmla="val 10800000"/>
                <a:gd name="f1" fmla="val 5400000"/>
                <a:gd name="f2" fmla="val 180"/>
                <a:gd name="f3" fmla="val w"/>
                <a:gd name="f4" fmla="val h"/>
                <a:gd name="f5" fmla="val 0"/>
                <a:gd name="f6" fmla="val 2501089"/>
                <a:gd name="f7" fmla="val 1972702"/>
                <a:gd name="f8" fmla="val 2318728"/>
                <a:gd name="f9" fmla="val 2453909"/>
                <a:gd name="f10" fmla="val 167837"/>
                <a:gd name="f11" fmla="val 2427555"/>
                <a:gd name="f12" fmla="val 244153"/>
                <a:gd name="f13" fmla="val 2396627"/>
                <a:gd name="f14" fmla="val 319103"/>
                <a:gd name="f15" fmla="val 2361125"/>
                <a:gd name="f16" fmla="val 392084"/>
                <a:gd name="f17" fmla="val 2218453"/>
                <a:gd name="f18" fmla="val 684005"/>
                <a:gd name="f19" fmla="val 2011698"/>
                <a:gd name="f20" fmla="val 945211"/>
                <a:gd name="f21" fmla="val 1768255"/>
                <a:gd name="f22" fmla="val 1167644"/>
                <a:gd name="f23" fmla="val 1646250"/>
                <a:gd name="f24" fmla="val 1278860"/>
                <a:gd name="f25" fmla="val 1514385"/>
                <a:gd name="f26" fmla="val 1380316"/>
                <a:gd name="f27" fmla="val 1375125"/>
                <a:gd name="f28" fmla="val 1471474"/>
                <a:gd name="f29" fmla="val 1235677"/>
                <a:gd name="f30" fmla="val 1562542"/>
                <a:gd name="f31" fmla="val 1088928"/>
                <a:gd name="f32" fmla="val 1643672"/>
                <a:gd name="f33" fmla="val 935735"/>
                <a:gd name="f34" fmla="val 1712713"/>
                <a:gd name="f35" fmla="val 705659"/>
                <a:gd name="f36" fmla="val 1815533"/>
                <a:gd name="f37" fmla="val 462359"/>
                <a:gd name="f38" fmla="val 1892212"/>
                <a:gd name="f39" fmla="val 212353"/>
                <a:gd name="f40" fmla="val 1940294"/>
                <a:gd name="f41" fmla="val 1732181"/>
                <a:gd name="f42" fmla="val 161195"/>
                <a:gd name="f43" fmla="val 1706590"/>
                <a:gd name="f44" fmla="val 237638"/>
                <a:gd name="f45" fmla="val 1691378"/>
                <a:gd name="f46" fmla="val 313477"/>
                <a:gd name="f47" fmla="val 1673222"/>
                <a:gd name="f48" fmla="val 388463"/>
                <a:gd name="f49" fmla="val 1652268"/>
                <a:gd name="f50" fmla="val 538529"/>
                <a:gd name="f51" fmla="val 1610539"/>
                <a:gd name="f52" fmla="val 684898"/>
                <a:gd name="f53" fmla="val 1556543"/>
                <a:gd name="f54" fmla="val 826716"/>
                <a:gd name="f55" fmla="val 1493950"/>
                <a:gd name="f56" fmla="val 1111207"/>
                <a:gd name="f57" fmla="val 1370107"/>
                <a:gd name="f58" fmla="val 1376832"/>
                <a:gd name="f59" fmla="val 1205881"/>
                <a:gd name="f60" fmla="val 1609847"/>
                <a:gd name="f61" fmla="val 1007535"/>
                <a:gd name="f62" fmla="val 1725975"/>
                <a:gd name="f63" fmla="val 908049"/>
                <a:gd name="f64" fmla="val 1833571"/>
                <a:gd name="f65" fmla="val 799519"/>
                <a:gd name="f66" fmla="val 1929982"/>
                <a:gd name="f67" fmla="val 682930"/>
                <a:gd name="f68" fmla="val 2026581"/>
                <a:gd name="f69" fmla="val 566520"/>
                <a:gd name="f70" fmla="val 2111806"/>
                <a:gd name="f71" fmla="val 441692"/>
                <a:gd name="f72" fmla="val 2183093"/>
                <a:gd name="f73" fmla="val 310149"/>
                <a:gd name="f74" fmla="val 2218738"/>
                <a:gd name="f75" fmla="val 244422"/>
                <a:gd name="f76" fmla="val 2251396"/>
                <a:gd name="f77" fmla="val 177150"/>
                <a:gd name="f78" fmla="val 2280286"/>
                <a:gd name="f79" fmla="val 108435"/>
                <a:gd name="f80" fmla="+- 0 0 -90"/>
                <a:gd name="f81" fmla="*/ f3 1 2501089"/>
                <a:gd name="f82" fmla="*/ f4 1 1972702"/>
                <a:gd name="f83" fmla="val f5"/>
                <a:gd name="f84" fmla="val f6"/>
                <a:gd name="f85" fmla="val f7"/>
                <a:gd name="f86" fmla="*/ f80 f0 1"/>
                <a:gd name="f87" fmla="+- f85 0 f83"/>
                <a:gd name="f88" fmla="+- f84 0 f83"/>
                <a:gd name="f89" fmla="*/ f86 1 f2"/>
                <a:gd name="f90" fmla="*/ f88 1 2501089"/>
                <a:gd name="f91" fmla="*/ f87 1 1972702"/>
                <a:gd name="f92" fmla="*/ 2318728 f88 1"/>
                <a:gd name="f93" fmla="*/ 0 f87 1"/>
                <a:gd name="f94" fmla="*/ 2501089 f88 1"/>
                <a:gd name="f95" fmla="*/ 2453909 f88 1"/>
                <a:gd name="f96" fmla="*/ 167837 f87 1"/>
                <a:gd name="f97" fmla="*/ 2361125 f88 1"/>
                <a:gd name="f98" fmla="*/ 392084 f87 1"/>
                <a:gd name="f99" fmla="*/ 1768255 f88 1"/>
                <a:gd name="f100" fmla="*/ 1167644 f87 1"/>
                <a:gd name="f101" fmla="*/ 1375125 f88 1"/>
                <a:gd name="f102" fmla="*/ 1471474 f87 1"/>
                <a:gd name="f103" fmla="*/ 935735 f88 1"/>
                <a:gd name="f104" fmla="*/ 1712713 f87 1"/>
                <a:gd name="f105" fmla="*/ 212353 f88 1"/>
                <a:gd name="f106" fmla="*/ 1940294 f87 1"/>
                <a:gd name="f107" fmla="*/ 0 f88 1"/>
                <a:gd name="f108" fmla="*/ 1972702 f87 1"/>
                <a:gd name="f109" fmla="*/ 1732181 f87 1"/>
                <a:gd name="f110" fmla="*/ 161195 f88 1"/>
                <a:gd name="f111" fmla="*/ 1706590 f87 1"/>
                <a:gd name="f112" fmla="*/ 388463 f88 1"/>
                <a:gd name="f113" fmla="*/ 1652268 f87 1"/>
                <a:gd name="f114" fmla="*/ 826716 f88 1"/>
                <a:gd name="f115" fmla="*/ 1493950 f87 1"/>
                <a:gd name="f116" fmla="*/ 1609847 f88 1"/>
                <a:gd name="f117" fmla="*/ 1007535 f87 1"/>
                <a:gd name="f118" fmla="*/ 1929982 f88 1"/>
                <a:gd name="f119" fmla="*/ 682930 f87 1"/>
                <a:gd name="f120" fmla="*/ 2183093 f88 1"/>
                <a:gd name="f121" fmla="*/ 310149 f87 1"/>
                <a:gd name="f122" fmla="*/ 2280286 f88 1"/>
                <a:gd name="f123" fmla="*/ 108435 f87 1"/>
                <a:gd name="f124" fmla="+- f89 0 f1"/>
                <a:gd name="f125" fmla="*/ f92 1 2501089"/>
                <a:gd name="f126" fmla="*/ f93 1 1972702"/>
                <a:gd name="f127" fmla="*/ f94 1 2501089"/>
                <a:gd name="f128" fmla="*/ f95 1 2501089"/>
                <a:gd name="f129" fmla="*/ f96 1 1972702"/>
                <a:gd name="f130" fmla="*/ f97 1 2501089"/>
                <a:gd name="f131" fmla="*/ f98 1 1972702"/>
                <a:gd name="f132" fmla="*/ f99 1 2501089"/>
                <a:gd name="f133" fmla="*/ f100 1 1972702"/>
                <a:gd name="f134" fmla="*/ f101 1 2501089"/>
                <a:gd name="f135" fmla="*/ f102 1 1972702"/>
                <a:gd name="f136" fmla="*/ f103 1 2501089"/>
                <a:gd name="f137" fmla="*/ f104 1 1972702"/>
                <a:gd name="f138" fmla="*/ f105 1 2501089"/>
                <a:gd name="f139" fmla="*/ f106 1 1972702"/>
                <a:gd name="f140" fmla="*/ f107 1 2501089"/>
                <a:gd name="f141" fmla="*/ f108 1 1972702"/>
                <a:gd name="f142" fmla="*/ f109 1 1972702"/>
                <a:gd name="f143" fmla="*/ f110 1 2501089"/>
                <a:gd name="f144" fmla="*/ f111 1 1972702"/>
                <a:gd name="f145" fmla="*/ f112 1 2501089"/>
                <a:gd name="f146" fmla="*/ f113 1 1972702"/>
                <a:gd name="f147" fmla="*/ f114 1 2501089"/>
                <a:gd name="f148" fmla="*/ f115 1 1972702"/>
                <a:gd name="f149" fmla="*/ f116 1 2501089"/>
                <a:gd name="f150" fmla="*/ f117 1 1972702"/>
                <a:gd name="f151" fmla="*/ f118 1 2501089"/>
                <a:gd name="f152" fmla="*/ f119 1 1972702"/>
                <a:gd name="f153" fmla="*/ f120 1 2501089"/>
                <a:gd name="f154" fmla="*/ f121 1 1972702"/>
                <a:gd name="f155" fmla="*/ f122 1 2501089"/>
                <a:gd name="f156" fmla="*/ f123 1 1972702"/>
                <a:gd name="f157" fmla="*/ f83 1 f90"/>
                <a:gd name="f158" fmla="*/ f84 1 f90"/>
                <a:gd name="f159" fmla="*/ f83 1 f91"/>
                <a:gd name="f160" fmla="*/ f85 1 f91"/>
                <a:gd name="f161" fmla="*/ f125 1 f90"/>
                <a:gd name="f162" fmla="*/ f126 1 f91"/>
                <a:gd name="f163" fmla="*/ f127 1 f90"/>
                <a:gd name="f164" fmla="*/ f128 1 f90"/>
                <a:gd name="f165" fmla="*/ f129 1 f91"/>
                <a:gd name="f166" fmla="*/ f130 1 f90"/>
                <a:gd name="f167" fmla="*/ f131 1 f91"/>
                <a:gd name="f168" fmla="*/ f132 1 f90"/>
                <a:gd name="f169" fmla="*/ f133 1 f91"/>
                <a:gd name="f170" fmla="*/ f134 1 f90"/>
                <a:gd name="f171" fmla="*/ f135 1 f91"/>
                <a:gd name="f172" fmla="*/ f136 1 f90"/>
                <a:gd name="f173" fmla="*/ f137 1 f91"/>
                <a:gd name="f174" fmla="*/ f138 1 f90"/>
                <a:gd name="f175" fmla="*/ f139 1 f91"/>
                <a:gd name="f176" fmla="*/ f140 1 f90"/>
                <a:gd name="f177" fmla="*/ f141 1 f91"/>
                <a:gd name="f178" fmla="*/ f142 1 f91"/>
                <a:gd name="f179" fmla="*/ f143 1 f90"/>
                <a:gd name="f180" fmla="*/ f144 1 f91"/>
                <a:gd name="f181" fmla="*/ f145 1 f90"/>
                <a:gd name="f182" fmla="*/ f146 1 f91"/>
                <a:gd name="f183" fmla="*/ f147 1 f90"/>
                <a:gd name="f184" fmla="*/ f148 1 f91"/>
                <a:gd name="f185" fmla="*/ f149 1 f90"/>
                <a:gd name="f186" fmla="*/ f150 1 f91"/>
                <a:gd name="f187" fmla="*/ f151 1 f90"/>
                <a:gd name="f188" fmla="*/ f152 1 f91"/>
                <a:gd name="f189" fmla="*/ f153 1 f90"/>
                <a:gd name="f190" fmla="*/ f154 1 f91"/>
                <a:gd name="f191" fmla="*/ f155 1 f90"/>
                <a:gd name="f192" fmla="*/ f156 1 f91"/>
                <a:gd name="f193" fmla="*/ f157 f81 1"/>
                <a:gd name="f194" fmla="*/ f158 f81 1"/>
                <a:gd name="f195" fmla="*/ f160 f82 1"/>
                <a:gd name="f196" fmla="*/ f159 f82 1"/>
                <a:gd name="f197" fmla="*/ f161 f81 1"/>
                <a:gd name="f198" fmla="*/ f162 f82 1"/>
                <a:gd name="f199" fmla="*/ f163 f81 1"/>
                <a:gd name="f200" fmla="*/ f164 f81 1"/>
                <a:gd name="f201" fmla="*/ f165 f82 1"/>
                <a:gd name="f202" fmla="*/ f166 f81 1"/>
                <a:gd name="f203" fmla="*/ f167 f82 1"/>
                <a:gd name="f204" fmla="*/ f168 f81 1"/>
                <a:gd name="f205" fmla="*/ f169 f82 1"/>
                <a:gd name="f206" fmla="*/ f170 f81 1"/>
                <a:gd name="f207" fmla="*/ f171 f82 1"/>
                <a:gd name="f208" fmla="*/ f172 f81 1"/>
                <a:gd name="f209" fmla="*/ f173 f82 1"/>
                <a:gd name="f210" fmla="*/ f174 f81 1"/>
                <a:gd name="f211" fmla="*/ f175 f82 1"/>
                <a:gd name="f212" fmla="*/ f176 f81 1"/>
                <a:gd name="f213" fmla="*/ f177 f82 1"/>
                <a:gd name="f214" fmla="*/ f178 f82 1"/>
                <a:gd name="f215" fmla="*/ f179 f81 1"/>
                <a:gd name="f216" fmla="*/ f180 f82 1"/>
                <a:gd name="f217" fmla="*/ f181 f81 1"/>
                <a:gd name="f218" fmla="*/ f182 f82 1"/>
                <a:gd name="f219" fmla="*/ f183 f81 1"/>
                <a:gd name="f220" fmla="*/ f184 f82 1"/>
                <a:gd name="f221" fmla="*/ f185 f81 1"/>
                <a:gd name="f222" fmla="*/ f186 f82 1"/>
                <a:gd name="f223" fmla="*/ f187 f81 1"/>
                <a:gd name="f224" fmla="*/ f188 f82 1"/>
                <a:gd name="f225" fmla="*/ f189 f81 1"/>
                <a:gd name="f226" fmla="*/ f190 f82 1"/>
                <a:gd name="f227" fmla="*/ f191 f81 1"/>
                <a:gd name="f228" fmla="*/ f192 f82 1"/>
              </a:gdLst>
              <a:ahLst/>
              <a:cxnLst>
                <a:cxn ang="3cd4">
                  <a:pos x="hc" y="t"/>
                </a:cxn>
                <a:cxn ang="0">
                  <a:pos x="r" y="vc"/>
                </a:cxn>
                <a:cxn ang="cd4">
                  <a:pos x="hc" y="b"/>
                </a:cxn>
                <a:cxn ang="cd2">
                  <a:pos x="l" y="vc"/>
                </a:cxn>
                <a:cxn ang="f124">
                  <a:pos x="f197" y="f198"/>
                </a:cxn>
                <a:cxn ang="f124">
                  <a:pos x="f199" y="f198"/>
                </a:cxn>
                <a:cxn ang="f124">
                  <a:pos x="f200" y="f201"/>
                </a:cxn>
                <a:cxn ang="f124">
                  <a:pos x="f202" y="f203"/>
                </a:cxn>
                <a:cxn ang="f124">
                  <a:pos x="f204" y="f205"/>
                </a:cxn>
                <a:cxn ang="f124">
                  <a:pos x="f206" y="f207"/>
                </a:cxn>
                <a:cxn ang="f124">
                  <a:pos x="f208" y="f209"/>
                </a:cxn>
                <a:cxn ang="f124">
                  <a:pos x="f210" y="f211"/>
                </a:cxn>
                <a:cxn ang="f124">
                  <a:pos x="f212" y="f213"/>
                </a:cxn>
                <a:cxn ang="f124">
                  <a:pos x="f212" y="f214"/>
                </a:cxn>
                <a:cxn ang="f124">
                  <a:pos x="f215" y="f216"/>
                </a:cxn>
                <a:cxn ang="f124">
                  <a:pos x="f217" y="f218"/>
                </a:cxn>
                <a:cxn ang="f124">
                  <a:pos x="f219" y="f220"/>
                </a:cxn>
                <a:cxn ang="f124">
                  <a:pos x="f221" y="f222"/>
                </a:cxn>
                <a:cxn ang="f124">
                  <a:pos x="f223" y="f224"/>
                </a:cxn>
                <a:cxn ang="f124">
                  <a:pos x="f225" y="f226"/>
                </a:cxn>
                <a:cxn ang="f124">
                  <a:pos x="f227" y="f228"/>
                </a:cxn>
              </a:cxnLst>
              <a:rect l="f193" t="f196" r="f194" b="f195"/>
              <a:pathLst>
                <a:path w="2501089" h="1972702">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lnTo>
                    <a:pt x="f5" y="f7"/>
                  </a:lnTo>
                  <a:lnTo>
                    <a:pt x="f5" y="f41"/>
                  </a:lnTo>
                  <a:lnTo>
                    <a:pt x="f42" y="f43"/>
                  </a:lnTo>
                  <a:cubicBezTo>
                    <a:pt x="f44" y="f45"/>
                    <a:pt x="f46" y="f47"/>
                    <a:pt x="f48" y="f49"/>
                  </a:cubicBezTo>
                  <a:cubicBezTo>
                    <a:pt x="f50" y="f51"/>
                    <a:pt x="f52" y="f53"/>
                    <a:pt x="f54" y="f55"/>
                  </a:cubicBezTo>
                  <a:cubicBezTo>
                    <a:pt x="f56" y="f57"/>
                    <a:pt x="f58" y="f59"/>
                    <a:pt x="f60" y="f61"/>
                  </a:cubicBezTo>
                  <a:cubicBezTo>
                    <a:pt x="f62" y="f63"/>
                    <a:pt x="f64" y="f65"/>
                    <a:pt x="f66" y="f67"/>
                  </a:cubicBezTo>
                  <a:cubicBezTo>
                    <a:pt x="f68" y="f69"/>
                    <a:pt x="f70" y="f71"/>
                    <a:pt x="f72" y="f73"/>
                  </a:cubicBezTo>
                  <a:cubicBezTo>
                    <a:pt x="f74" y="f75"/>
                    <a:pt x="f76" y="f77"/>
                    <a:pt x="f78" y="f79"/>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FFFFFF"/>
                </a:solidFill>
                <a:uFillTx/>
                <a:latin typeface="Calibri"/>
              </a:endParaRPr>
            </a:p>
          </p:txBody>
        </p:sp>
        <p:sp>
          <p:nvSpPr>
            <p:cNvPr id="15" name="Freeform: Shape 41">
              <a:extLst>
                <a:ext uri="{FF2B5EF4-FFF2-40B4-BE49-F238E27FC236}">
                  <a16:creationId xmlns:a16="http://schemas.microsoft.com/office/drawing/2014/main" id="{F280B1C1-FD54-4DD9-8829-E294B5C2BFDA}"/>
                </a:ext>
              </a:extLst>
            </p:cNvPr>
            <p:cNvSpPr/>
            <p:nvPr/>
          </p:nvSpPr>
          <p:spPr>
            <a:xfrm rot="10799991">
              <a:off x="9087297" y="4429335"/>
              <a:ext cx="3112608" cy="2428582"/>
            </a:xfrm>
            <a:custGeom>
              <a:avLst/>
              <a:gdLst>
                <a:gd name="f0" fmla="val 10800000"/>
                <a:gd name="f1" fmla="val 5400000"/>
                <a:gd name="f2" fmla="val 180"/>
                <a:gd name="f3" fmla="val w"/>
                <a:gd name="f4" fmla="val h"/>
                <a:gd name="f5" fmla="val 0"/>
                <a:gd name="f6" fmla="val 2491105"/>
                <a:gd name="f7" fmla="val 1943661"/>
                <a:gd name="f8" fmla="val 1995408"/>
                <a:gd name="f9" fmla="val 2434705"/>
                <a:gd name="f10" fmla="val 174009"/>
                <a:gd name="f11" fmla="val 2087512"/>
                <a:gd name="f12" fmla="val 1067655"/>
                <a:gd name="f13" fmla="val 1129122"/>
                <a:gd name="f14" fmla="val 1753877"/>
                <a:gd name="f15" fmla="val 92457"/>
                <a:gd name="f16" fmla="val 1931703"/>
                <a:gd name="f17" fmla="val 1491489"/>
                <a:gd name="f18" fmla="val 34107"/>
                <a:gd name="f19" fmla="val 1486836"/>
                <a:gd name="f20" fmla="val 189055"/>
                <a:gd name="f21" fmla="val 1458696"/>
                <a:gd name="f22" fmla="val 343908"/>
                <a:gd name="f23" fmla="val 1416565"/>
                <a:gd name="f24" fmla="val 497577"/>
                <a:gd name="f25" fmla="val 1360598"/>
                <a:gd name="f26" fmla="val 796856"/>
                <a:gd name="f27" fmla="val 1251889"/>
                <a:gd name="f28" fmla="val 1081725"/>
                <a:gd name="f29" fmla="val 1091781"/>
                <a:gd name="f30" fmla="val 1321566"/>
                <a:gd name="f31" fmla="val 897645"/>
                <a:gd name="f32" fmla="val 1565577"/>
                <a:gd name="f33" fmla="val 700195"/>
                <a:gd name="f34" fmla="val 1757355"/>
                <a:gd name="f35" fmla="val 475523"/>
                <a:gd name="f36" fmla="val 1891495"/>
                <a:gd name="f37" fmla="val 230078"/>
                <a:gd name="f38" fmla="val 1917197"/>
                <a:gd name="f39" fmla="val 183033"/>
                <a:gd name="f40" fmla="val 1940526"/>
                <a:gd name="f41" fmla="val 135619"/>
                <a:gd name="f42" fmla="val 1961469"/>
                <a:gd name="f43" fmla="val 87885"/>
                <a:gd name="f44" fmla="+- 0 0 -90"/>
                <a:gd name="f45" fmla="*/ f3 1 2491105"/>
                <a:gd name="f46" fmla="*/ f4 1 1943661"/>
                <a:gd name="f47" fmla="val f5"/>
                <a:gd name="f48" fmla="val f6"/>
                <a:gd name="f49" fmla="val f7"/>
                <a:gd name="f50" fmla="*/ f44 f0 1"/>
                <a:gd name="f51" fmla="+- f49 0 f47"/>
                <a:gd name="f52" fmla="+- f48 0 f47"/>
                <a:gd name="f53" fmla="*/ f50 1 f2"/>
                <a:gd name="f54" fmla="*/ f52 1 2491105"/>
                <a:gd name="f55" fmla="*/ f51 1 1943661"/>
                <a:gd name="f56" fmla="*/ 1995408 f52 1"/>
                <a:gd name="f57" fmla="*/ 0 f51 1"/>
                <a:gd name="f58" fmla="*/ 2491105 f52 1"/>
                <a:gd name="f59" fmla="*/ 2434705 f52 1"/>
                <a:gd name="f60" fmla="*/ 174009 f51 1"/>
                <a:gd name="f61" fmla="*/ 92457 f52 1"/>
                <a:gd name="f62" fmla="*/ 1931703 f51 1"/>
                <a:gd name="f63" fmla="*/ 0 f52 1"/>
                <a:gd name="f64" fmla="*/ 1943661 f51 1"/>
                <a:gd name="f65" fmla="*/ 1491489 f51 1"/>
                <a:gd name="f66" fmla="*/ 34107 f52 1"/>
                <a:gd name="f67" fmla="*/ 1486836 f51 1"/>
                <a:gd name="f68" fmla="*/ 497577 f52 1"/>
                <a:gd name="f69" fmla="*/ 1360598 f51 1"/>
                <a:gd name="f70" fmla="*/ 1321566 f52 1"/>
                <a:gd name="f71" fmla="*/ 897645 f51 1"/>
                <a:gd name="f72" fmla="*/ 1891495 f52 1"/>
                <a:gd name="f73" fmla="*/ 230078 f51 1"/>
                <a:gd name="f74" fmla="*/ 1961469 f52 1"/>
                <a:gd name="f75" fmla="*/ 87885 f51 1"/>
                <a:gd name="f76" fmla="+- f53 0 f1"/>
                <a:gd name="f77" fmla="*/ f56 1 2491105"/>
                <a:gd name="f78" fmla="*/ f57 1 1943661"/>
                <a:gd name="f79" fmla="*/ f58 1 2491105"/>
                <a:gd name="f80" fmla="*/ f59 1 2491105"/>
                <a:gd name="f81" fmla="*/ f60 1 1943661"/>
                <a:gd name="f82" fmla="*/ f61 1 2491105"/>
                <a:gd name="f83" fmla="*/ f62 1 1943661"/>
                <a:gd name="f84" fmla="*/ f63 1 2491105"/>
                <a:gd name="f85" fmla="*/ f64 1 1943661"/>
                <a:gd name="f86" fmla="*/ f65 1 1943661"/>
                <a:gd name="f87" fmla="*/ f66 1 2491105"/>
                <a:gd name="f88" fmla="*/ f67 1 1943661"/>
                <a:gd name="f89" fmla="*/ f68 1 2491105"/>
                <a:gd name="f90" fmla="*/ f69 1 1943661"/>
                <a:gd name="f91" fmla="*/ f70 1 2491105"/>
                <a:gd name="f92" fmla="*/ f71 1 1943661"/>
                <a:gd name="f93" fmla="*/ f72 1 2491105"/>
                <a:gd name="f94" fmla="*/ f73 1 1943661"/>
                <a:gd name="f95" fmla="*/ f74 1 2491105"/>
                <a:gd name="f96" fmla="*/ f75 1 1943661"/>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1105" h="1943661">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graphicFrame>
        <p:nvGraphicFramePr>
          <p:cNvPr id="17" name="Segnaposto contenuto 16">
            <a:extLst>
              <a:ext uri="{FF2B5EF4-FFF2-40B4-BE49-F238E27FC236}">
                <a16:creationId xmlns:a16="http://schemas.microsoft.com/office/drawing/2014/main" id="{E133762E-A84C-4258-A74A-875AF4088582}"/>
              </a:ext>
            </a:extLst>
          </p:cNvPr>
          <p:cNvGraphicFramePr>
            <a:graphicFrameLocks noGrp="1"/>
          </p:cNvGraphicFramePr>
          <p:nvPr>
            <p:ph idx="1"/>
            <p:extLst>
              <p:ext uri="{D42A27DB-BD31-4B8C-83A1-F6EECF244321}">
                <p14:modId xmlns:p14="http://schemas.microsoft.com/office/powerpoint/2010/main" val="1007999025"/>
              </p:ext>
            </p:extLst>
          </p:nvPr>
        </p:nvGraphicFramePr>
        <p:xfrm>
          <a:off x="1787953" y="2089030"/>
          <a:ext cx="9202602" cy="4601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itolo 1">
            <a:extLst>
              <a:ext uri="{FF2B5EF4-FFF2-40B4-BE49-F238E27FC236}">
                <a16:creationId xmlns:a16="http://schemas.microsoft.com/office/drawing/2014/main" id="{E1C5D9C2-A4BE-4966-A61F-AC45F6D1B34E}"/>
              </a:ext>
            </a:extLst>
          </p:cNvPr>
          <p:cNvSpPr txBox="1"/>
          <p:nvPr/>
        </p:nvSpPr>
        <p:spPr>
          <a:xfrm>
            <a:off x="3346181" y="492582"/>
            <a:ext cx="6065754" cy="1264834"/>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3600" b="1" i="0" u="none" strike="noStrike" kern="1200" cap="none" spc="0" baseline="0" dirty="0">
                <a:solidFill>
                  <a:srgbClr val="44546A"/>
                </a:solidFill>
                <a:uFillTx/>
                <a:latin typeface="Calibri Light"/>
              </a:rPr>
              <a:t>Conclusions and further developments</a:t>
            </a:r>
          </a:p>
        </p:txBody>
      </p:sp>
    </p:spTree>
    <p:extLst>
      <p:ext uri="{BB962C8B-B14F-4D97-AF65-F5344CB8AC3E}">
        <p14:creationId xmlns:p14="http://schemas.microsoft.com/office/powerpoint/2010/main" val="34686604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07010" y="0"/>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88777" y="175759"/>
            <a:ext cx="2682990" cy="649976"/>
          </a:xfrm>
        </p:spPr>
        <p:txBody>
          <a:bodyPr anchorCtr="1">
            <a:normAutofit/>
          </a:bodyPr>
          <a:lstStyle/>
          <a:p>
            <a:pPr lvl="0" algn="ctr"/>
            <a:r>
              <a:rPr lang="en-US" sz="3000" b="1" dirty="0">
                <a:solidFill>
                  <a:srgbClr val="E9F0F7"/>
                </a:solidFill>
              </a:rPr>
              <a:t>4) Conclusions</a:t>
            </a:r>
          </a:p>
        </p:txBody>
      </p:sp>
      <p:grpSp>
        <p:nvGrpSpPr>
          <p:cNvPr id="11" name="Group 37">
            <a:extLst>
              <a:ext uri="{FF2B5EF4-FFF2-40B4-BE49-F238E27FC236}">
                <a16:creationId xmlns:a16="http://schemas.microsoft.com/office/drawing/2014/main" id="{31B49A43-09B6-466D-B1EA-72A50020E3AA}"/>
              </a:ext>
            </a:extLst>
          </p:cNvPr>
          <p:cNvGrpSpPr/>
          <p:nvPr/>
        </p:nvGrpSpPr>
        <p:grpSpPr>
          <a:xfrm>
            <a:off x="8969507" y="4154475"/>
            <a:ext cx="3142399" cy="2716810"/>
            <a:chOff x="9058284" y="4146310"/>
            <a:chExt cx="3142399" cy="2716810"/>
          </a:xfrm>
        </p:grpSpPr>
        <p:sp>
          <p:nvSpPr>
            <p:cNvPr id="12" name="Freeform: Shape 38">
              <a:extLst>
                <a:ext uri="{FF2B5EF4-FFF2-40B4-BE49-F238E27FC236}">
                  <a16:creationId xmlns:a16="http://schemas.microsoft.com/office/drawing/2014/main" id="{D6453417-C011-4289-B5CB-A47F7754B7E1}"/>
                </a:ext>
              </a:extLst>
            </p:cNvPr>
            <p:cNvSpPr/>
            <p:nvPr/>
          </p:nvSpPr>
          <p:spPr>
            <a:xfrm rot="10799991">
              <a:off x="9058284" y="4146310"/>
              <a:ext cx="3142399" cy="2711616"/>
            </a:xfrm>
            <a:custGeom>
              <a:avLst/>
              <a:gdLst>
                <a:gd name="f0" fmla="val 10800000"/>
                <a:gd name="f1" fmla="val 5400000"/>
                <a:gd name="f2" fmla="val 180"/>
                <a:gd name="f3" fmla="val w"/>
                <a:gd name="f4" fmla="val h"/>
                <a:gd name="f5" fmla="val 0"/>
                <a:gd name="f6" fmla="val 2514948"/>
                <a:gd name="f7" fmla="val 2170178"/>
                <a:gd name="f8" fmla="val 2466091"/>
                <a:gd name="f9" fmla="val 2512286"/>
                <a:gd name="f10" fmla="val 12375"/>
                <a:gd name="f11" fmla="val 2481760"/>
                <a:gd name="f12" fmla="val 133161"/>
                <a:gd name="f13" fmla="val 2442526"/>
                <a:gd name="f14" fmla="val 252239"/>
                <a:gd name="f15" fmla="val 2394961"/>
                <a:gd name="f16" fmla="val 368660"/>
                <a:gd name="f17" fmla="val 2363109"/>
                <a:gd name="f18" fmla="val 446208"/>
                <a:gd name="f19" fmla="val 2328603"/>
                <a:gd name="f20" fmla="val 523039"/>
                <a:gd name="f21" fmla="val 2289734"/>
                <a:gd name="f22" fmla="val 598078"/>
                <a:gd name="f23" fmla="val 2251436"/>
                <a:gd name="f24" fmla="val 673387"/>
                <a:gd name="f25" fmla="val 2209251"/>
                <a:gd name="f26" fmla="val 747083"/>
                <a:gd name="f27" fmla="val 2163747"/>
                <a:gd name="f28" fmla="val 819078"/>
                <a:gd name="f29" fmla="val 2072646"/>
                <a:gd name="f30" fmla="val 962979"/>
                <a:gd name="f31" fmla="val 1968652"/>
                <a:gd name="f32" fmla="val 1100611"/>
                <a:gd name="f33" fmla="val 1852241"/>
                <a:gd name="f34" fmla="val 1228932"/>
                <a:gd name="f35" fmla="val 1793748"/>
                <a:gd name="f36" fmla="val 1292868"/>
                <a:gd name="f37" fmla="val 1732698"/>
                <a:gd name="f38" fmla="val 1354923"/>
                <a:gd name="f39" fmla="val 1668235"/>
                <a:gd name="f40" fmla="val 1413844"/>
                <a:gd name="f41" fmla="val 1652214"/>
                <a:gd name="f42" fmla="val 1428709"/>
                <a:gd name="f43" fmla="val 1636100"/>
                <a:gd name="f44" fmla="val 1443395"/>
                <a:gd name="f45" fmla="val 1619510"/>
                <a:gd name="f46" fmla="val 1457722"/>
                <a:gd name="f47" fmla="val 1603015"/>
                <a:gd name="f48" fmla="val 1472140"/>
                <a:gd name="f49" fmla="val 1586805"/>
                <a:gd name="f50" fmla="val 1486825"/>
                <a:gd name="f51" fmla="val 1569835"/>
                <a:gd name="f52" fmla="val 1500704"/>
                <a:gd name="f53" fmla="val 1536276"/>
                <a:gd name="f54" fmla="val 1528911"/>
                <a:gd name="f55" fmla="val 1501865"/>
                <a:gd name="f56" fmla="val 1556223"/>
                <a:gd name="f57" fmla="val 1467169"/>
                <a:gd name="f58" fmla="val 1583266"/>
                <a:gd name="f59" fmla="val 1327719"/>
                <a:gd name="f60" fmla="val 1690722"/>
                <a:gd name="f61" fmla="val 1177085"/>
                <a:gd name="f62" fmla="val 1785910"/>
                <a:gd name="f63" fmla="val 1018393"/>
                <a:gd name="f64" fmla="val 1867576"/>
                <a:gd name="f65" fmla="val 780425"/>
                <a:gd name="f66" fmla="val 1990142"/>
                <a:gd name="f67" fmla="val 522567"/>
                <a:gd name="f68" fmla="val 2080875"/>
                <a:gd name="f69" fmla="val 255857"/>
                <a:gd name="f70" fmla="val 2133049"/>
                <a:gd name="f71" fmla="val 1940056"/>
                <a:gd name="f72" fmla="val 201609"/>
                <a:gd name="f73" fmla="val 1902856"/>
                <a:gd name="f74" fmla="val 282186"/>
                <a:gd name="f75" fmla="val 1884231"/>
                <a:gd name="f76" fmla="val 362102"/>
                <a:gd name="f77" fmla="val 1863008"/>
                <a:gd name="f78" fmla="val 440974"/>
                <a:gd name="f79" fmla="val 1838472"/>
                <a:gd name="f80" fmla="val 519848"/>
                <a:gd name="f81" fmla="val 1814027"/>
                <a:gd name="f82" fmla="val 597771"/>
                <a:gd name="f83" fmla="val 1786627"/>
                <a:gd name="f84" fmla="val 674558"/>
                <a:gd name="f85" fmla="val 1756359"/>
                <a:gd name="f86" fmla="val 751250"/>
                <a:gd name="f87" fmla="val 1726003"/>
                <a:gd name="f88" fmla="val 826900"/>
                <a:gd name="f89" fmla="val 1692870"/>
                <a:gd name="f90" fmla="val 901222"/>
                <a:gd name="f91" fmla="val 1657142"/>
                <a:gd name="f92" fmla="val 1049865"/>
                <a:gd name="f93" fmla="val 1585774"/>
                <a:gd name="f94" fmla="val 1193581"/>
                <a:gd name="f95" fmla="val 1504376"/>
                <a:gd name="f96" fmla="val 1330943"/>
                <a:gd name="f97" fmla="val 1413396"/>
                <a:gd name="f98" fmla="val 1365165"/>
                <a:gd name="f99" fmla="val 1390563"/>
                <a:gd name="f100" fmla="val 1399293"/>
                <a:gd name="f101" fmla="val 1367370"/>
                <a:gd name="f102" fmla="val 1432566"/>
                <a:gd name="f103" fmla="val 1343193"/>
                <a:gd name="f104" fmla="val 1449441"/>
                <a:gd name="f105" fmla="val 1331373"/>
                <a:gd name="f106" fmla="val 1465936"/>
                <a:gd name="f107" fmla="val 1319104"/>
                <a:gd name="f108" fmla="val 1482527"/>
                <a:gd name="f109" fmla="val 1306926"/>
                <a:gd name="f110" fmla="val 1499210"/>
                <a:gd name="f111" fmla="val 1294837"/>
                <a:gd name="f112" fmla="val 1515611"/>
                <a:gd name="f113" fmla="val 1282391"/>
                <a:gd name="f114" fmla="val 1531821"/>
                <a:gd name="f115" fmla="val 1269765"/>
                <a:gd name="f116" fmla="val 1596947"/>
                <a:gd name="f117" fmla="val 1219350"/>
                <a:gd name="f118" fmla="val 1660652"/>
                <a:gd name="f119" fmla="val 1167055"/>
                <a:gd name="f120" fmla="val 1721986"/>
                <a:gd name="f121" fmla="val 1112073"/>
                <a:gd name="f122" fmla="val 1844940"/>
                <a:gd name="f123" fmla="val 1002469"/>
                <a:gd name="f124" fmla="val 1958983"/>
                <a:gd name="f125" fmla="val 882926"/>
                <a:gd name="f126" fmla="val 2061460"/>
                <a:gd name="f127" fmla="val 754336"/>
                <a:gd name="f128" fmla="val 2112652"/>
                <a:gd name="f129" fmla="val 690042"/>
                <a:gd name="f130" fmla="val 2161094"/>
                <a:gd name="f131" fmla="val 623510"/>
                <a:gd name="f132" fmla="val 2206218"/>
                <a:gd name="f133" fmla="val 554827"/>
                <a:gd name="f134" fmla="val 2250583"/>
                <a:gd name="f135" fmla="val 485787"/>
                <a:gd name="f136" fmla="val 2292484"/>
                <a:gd name="f137" fmla="val 415046"/>
                <a:gd name="f138" fmla="val 2329455"/>
                <a:gd name="f139" fmla="val 341886"/>
                <a:gd name="f140" fmla="val 2339030"/>
                <a:gd name="f141" fmla="val 323709"/>
                <a:gd name="f142" fmla="val 2347941"/>
                <a:gd name="f143" fmla="val 305261"/>
                <a:gd name="f144" fmla="val 2356757"/>
                <a:gd name="f145" fmla="val 286815"/>
                <a:gd name="f146" fmla="val 2370030"/>
                <a:gd name="f147" fmla="val 259056"/>
                <a:gd name="f148" fmla="val 2382637"/>
                <a:gd name="f149" fmla="val 231028"/>
                <a:gd name="f150" fmla="val 2390885"/>
                <a:gd name="f151" fmla="val 212312"/>
                <a:gd name="f152" fmla="val 2399227"/>
                <a:gd name="f153" fmla="val 193598"/>
                <a:gd name="f154" fmla="val 2406716"/>
                <a:gd name="f155" fmla="val 174525"/>
                <a:gd name="f156" fmla="val 2414206"/>
                <a:gd name="f157" fmla="val 155452"/>
                <a:gd name="f158" fmla="val 2422453"/>
                <a:gd name="f159" fmla="val 136646"/>
                <a:gd name="f160" fmla="val 2429278"/>
                <a:gd name="f161" fmla="val 117393"/>
                <a:gd name="f162" fmla="+- 0 0 -90"/>
                <a:gd name="f163" fmla="*/ f3 1 2514948"/>
                <a:gd name="f164" fmla="*/ f4 1 2170178"/>
                <a:gd name="f165" fmla="val f5"/>
                <a:gd name="f166" fmla="val f6"/>
                <a:gd name="f167" fmla="val f7"/>
                <a:gd name="f168" fmla="*/ f162 f0 1"/>
                <a:gd name="f169" fmla="+- f167 0 f165"/>
                <a:gd name="f170" fmla="+- f166 0 f165"/>
                <a:gd name="f171" fmla="*/ f168 1 f2"/>
                <a:gd name="f172" fmla="*/ f170 1 2514948"/>
                <a:gd name="f173" fmla="*/ f169 1 2170178"/>
                <a:gd name="f174" fmla="*/ 2466091 f170 1"/>
                <a:gd name="f175" fmla="*/ 0 f169 1"/>
                <a:gd name="f176" fmla="*/ 2514948 f170 1"/>
                <a:gd name="f177" fmla="*/ 2512286 f170 1"/>
                <a:gd name="f178" fmla="*/ 12375 f169 1"/>
                <a:gd name="f179" fmla="*/ 2394961 f170 1"/>
                <a:gd name="f180" fmla="*/ 368660 f169 1"/>
                <a:gd name="f181" fmla="*/ 2289734 f170 1"/>
                <a:gd name="f182" fmla="*/ 598078 f169 1"/>
                <a:gd name="f183" fmla="*/ 2163747 f170 1"/>
                <a:gd name="f184" fmla="*/ 819078 f169 1"/>
                <a:gd name="f185" fmla="*/ 1852241 f170 1"/>
                <a:gd name="f186" fmla="*/ 1228932 f169 1"/>
                <a:gd name="f187" fmla="*/ 1668235 f170 1"/>
                <a:gd name="f188" fmla="*/ 1413844 f169 1"/>
                <a:gd name="f189" fmla="*/ 1619510 f170 1"/>
                <a:gd name="f190" fmla="*/ 1457722 f169 1"/>
                <a:gd name="f191" fmla="*/ 1569835 f170 1"/>
                <a:gd name="f192" fmla="*/ 1500704 f169 1"/>
                <a:gd name="f193" fmla="*/ 1467169 f170 1"/>
                <a:gd name="f194" fmla="*/ 1583266 f169 1"/>
                <a:gd name="f195" fmla="*/ 1018393 f170 1"/>
                <a:gd name="f196" fmla="*/ 1867576 f169 1"/>
                <a:gd name="f197" fmla="*/ 255857 f170 1"/>
                <a:gd name="f198" fmla="*/ 2133049 f169 1"/>
                <a:gd name="f199" fmla="*/ 0 f170 1"/>
                <a:gd name="f200" fmla="*/ 2170178 f169 1"/>
                <a:gd name="f201" fmla="*/ 1940056 f169 1"/>
                <a:gd name="f202" fmla="*/ 201609 f170 1"/>
                <a:gd name="f203" fmla="*/ 1902856 f169 1"/>
                <a:gd name="f204" fmla="*/ 440974 f170 1"/>
                <a:gd name="f205" fmla="*/ 1838472 f169 1"/>
                <a:gd name="f206" fmla="*/ 674558 f170 1"/>
                <a:gd name="f207" fmla="*/ 1756359 f169 1"/>
                <a:gd name="f208" fmla="*/ 901222 f170 1"/>
                <a:gd name="f209" fmla="*/ 1657142 f169 1"/>
                <a:gd name="f210" fmla="*/ 1330943 f170 1"/>
                <a:gd name="f211" fmla="*/ 1413396 f169 1"/>
                <a:gd name="f212" fmla="*/ 1432566 f170 1"/>
                <a:gd name="f213" fmla="*/ 1343193 f169 1"/>
                <a:gd name="f214" fmla="*/ 1482527 f170 1"/>
                <a:gd name="f215" fmla="*/ 1306926 f169 1"/>
                <a:gd name="f216" fmla="*/ 1531821 f170 1"/>
                <a:gd name="f217" fmla="*/ 1269765 f169 1"/>
                <a:gd name="f218" fmla="*/ 1721986 f170 1"/>
                <a:gd name="f219" fmla="*/ 1112073 f169 1"/>
                <a:gd name="f220" fmla="*/ 2061460 f170 1"/>
                <a:gd name="f221" fmla="*/ 754336 f169 1"/>
                <a:gd name="f222" fmla="*/ 2206218 f170 1"/>
                <a:gd name="f223" fmla="*/ 554827 f169 1"/>
                <a:gd name="f224" fmla="*/ 2329455 f170 1"/>
                <a:gd name="f225" fmla="*/ 341886 f169 1"/>
                <a:gd name="f226" fmla="*/ 2356757 f170 1"/>
                <a:gd name="f227" fmla="*/ 286815 f169 1"/>
                <a:gd name="f228" fmla="*/ 2370030 f170 1"/>
                <a:gd name="f229" fmla="*/ 259056 f169 1"/>
                <a:gd name="f230" fmla="*/ 2382637 f170 1"/>
                <a:gd name="f231" fmla="*/ 231028 f169 1"/>
                <a:gd name="f232" fmla="*/ 2406716 f170 1"/>
                <a:gd name="f233" fmla="*/ 174525 f169 1"/>
                <a:gd name="f234" fmla="*/ 2429278 f170 1"/>
                <a:gd name="f235" fmla="*/ 117393 f169 1"/>
                <a:gd name="f236" fmla="+- f171 0 f1"/>
                <a:gd name="f237" fmla="*/ f174 1 2514948"/>
                <a:gd name="f238" fmla="*/ f175 1 2170178"/>
                <a:gd name="f239" fmla="*/ f176 1 2514948"/>
                <a:gd name="f240" fmla="*/ f177 1 2514948"/>
                <a:gd name="f241" fmla="*/ f178 1 2170178"/>
                <a:gd name="f242" fmla="*/ f179 1 2514948"/>
                <a:gd name="f243" fmla="*/ f180 1 2170178"/>
                <a:gd name="f244" fmla="*/ f181 1 2514948"/>
                <a:gd name="f245" fmla="*/ f182 1 2170178"/>
                <a:gd name="f246" fmla="*/ f183 1 2514948"/>
                <a:gd name="f247" fmla="*/ f184 1 2170178"/>
                <a:gd name="f248" fmla="*/ f185 1 2514948"/>
                <a:gd name="f249" fmla="*/ f186 1 2170178"/>
                <a:gd name="f250" fmla="*/ f187 1 2514948"/>
                <a:gd name="f251" fmla="*/ f188 1 2170178"/>
                <a:gd name="f252" fmla="*/ f189 1 2514948"/>
                <a:gd name="f253" fmla="*/ f190 1 2170178"/>
                <a:gd name="f254" fmla="*/ f191 1 2514948"/>
                <a:gd name="f255" fmla="*/ f192 1 2170178"/>
                <a:gd name="f256" fmla="*/ f193 1 2514948"/>
                <a:gd name="f257" fmla="*/ f194 1 2170178"/>
                <a:gd name="f258" fmla="*/ f195 1 2514948"/>
                <a:gd name="f259" fmla="*/ f196 1 2170178"/>
                <a:gd name="f260" fmla="*/ f197 1 2514948"/>
                <a:gd name="f261" fmla="*/ f198 1 2170178"/>
                <a:gd name="f262" fmla="*/ f199 1 2514948"/>
                <a:gd name="f263" fmla="*/ f200 1 2170178"/>
                <a:gd name="f264" fmla="*/ f201 1 2170178"/>
                <a:gd name="f265" fmla="*/ f202 1 2514948"/>
                <a:gd name="f266" fmla="*/ f203 1 2170178"/>
                <a:gd name="f267" fmla="*/ f204 1 2514948"/>
                <a:gd name="f268" fmla="*/ f205 1 2170178"/>
                <a:gd name="f269" fmla="*/ f206 1 2514948"/>
                <a:gd name="f270" fmla="*/ f207 1 2170178"/>
                <a:gd name="f271" fmla="*/ f208 1 2514948"/>
                <a:gd name="f272" fmla="*/ f209 1 2170178"/>
                <a:gd name="f273" fmla="*/ f210 1 2514948"/>
                <a:gd name="f274" fmla="*/ f211 1 2170178"/>
                <a:gd name="f275" fmla="*/ f212 1 2514948"/>
                <a:gd name="f276" fmla="*/ f213 1 2170178"/>
                <a:gd name="f277" fmla="*/ f214 1 2514948"/>
                <a:gd name="f278" fmla="*/ f215 1 2170178"/>
                <a:gd name="f279" fmla="*/ f216 1 2514948"/>
                <a:gd name="f280" fmla="*/ f217 1 2170178"/>
                <a:gd name="f281" fmla="*/ f218 1 2514948"/>
                <a:gd name="f282" fmla="*/ f219 1 2170178"/>
                <a:gd name="f283" fmla="*/ f220 1 2514948"/>
                <a:gd name="f284" fmla="*/ f221 1 2170178"/>
                <a:gd name="f285" fmla="*/ f222 1 2514948"/>
                <a:gd name="f286" fmla="*/ f223 1 2170178"/>
                <a:gd name="f287" fmla="*/ f224 1 2514948"/>
                <a:gd name="f288" fmla="*/ f225 1 2170178"/>
                <a:gd name="f289" fmla="*/ f226 1 2514948"/>
                <a:gd name="f290" fmla="*/ f227 1 2170178"/>
                <a:gd name="f291" fmla="*/ f228 1 2514948"/>
                <a:gd name="f292" fmla="*/ f229 1 2170178"/>
                <a:gd name="f293" fmla="*/ f230 1 2514948"/>
                <a:gd name="f294" fmla="*/ f231 1 2170178"/>
                <a:gd name="f295" fmla="*/ f232 1 2514948"/>
                <a:gd name="f296" fmla="*/ f233 1 2170178"/>
                <a:gd name="f297" fmla="*/ f234 1 2514948"/>
                <a:gd name="f298" fmla="*/ f235 1 2170178"/>
                <a:gd name="f299" fmla="*/ f165 1 f172"/>
                <a:gd name="f300" fmla="*/ f166 1 f172"/>
                <a:gd name="f301" fmla="*/ f165 1 f173"/>
                <a:gd name="f302" fmla="*/ f167 1 f173"/>
                <a:gd name="f303" fmla="*/ f237 1 f172"/>
                <a:gd name="f304" fmla="*/ f238 1 f173"/>
                <a:gd name="f305" fmla="*/ f239 1 f172"/>
                <a:gd name="f306" fmla="*/ f240 1 f172"/>
                <a:gd name="f307" fmla="*/ f241 1 f173"/>
                <a:gd name="f308" fmla="*/ f242 1 f172"/>
                <a:gd name="f309" fmla="*/ f243 1 f173"/>
                <a:gd name="f310" fmla="*/ f244 1 f172"/>
                <a:gd name="f311" fmla="*/ f245 1 f173"/>
                <a:gd name="f312" fmla="*/ f246 1 f172"/>
                <a:gd name="f313" fmla="*/ f247 1 f173"/>
                <a:gd name="f314" fmla="*/ f248 1 f172"/>
                <a:gd name="f315" fmla="*/ f249 1 f173"/>
                <a:gd name="f316" fmla="*/ f250 1 f172"/>
                <a:gd name="f317" fmla="*/ f251 1 f173"/>
                <a:gd name="f318" fmla="*/ f252 1 f172"/>
                <a:gd name="f319" fmla="*/ f253 1 f173"/>
                <a:gd name="f320" fmla="*/ f254 1 f172"/>
                <a:gd name="f321" fmla="*/ f255 1 f173"/>
                <a:gd name="f322" fmla="*/ f256 1 f172"/>
                <a:gd name="f323" fmla="*/ f257 1 f173"/>
                <a:gd name="f324" fmla="*/ f258 1 f172"/>
                <a:gd name="f325" fmla="*/ f259 1 f173"/>
                <a:gd name="f326" fmla="*/ f260 1 f172"/>
                <a:gd name="f327" fmla="*/ f261 1 f173"/>
                <a:gd name="f328" fmla="*/ f262 1 f172"/>
                <a:gd name="f329" fmla="*/ f263 1 f173"/>
                <a:gd name="f330" fmla="*/ f264 1 f173"/>
                <a:gd name="f331" fmla="*/ f265 1 f172"/>
                <a:gd name="f332" fmla="*/ f266 1 f173"/>
                <a:gd name="f333" fmla="*/ f267 1 f172"/>
                <a:gd name="f334" fmla="*/ f268 1 f173"/>
                <a:gd name="f335" fmla="*/ f269 1 f172"/>
                <a:gd name="f336" fmla="*/ f270 1 f173"/>
                <a:gd name="f337" fmla="*/ f271 1 f172"/>
                <a:gd name="f338" fmla="*/ f272 1 f173"/>
                <a:gd name="f339" fmla="*/ f273 1 f172"/>
                <a:gd name="f340" fmla="*/ f274 1 f173"/>
                <a:gd name="f341" fmla="*/ f275 1 f172"/>
                <a:gd name="f342" fmla="*/ f276 1 f173"/>
                <a:gd name="f343" fmla="*/ f277 1 f172"/>
                <a:gd name="f344" fmla="*/ f278 1 f173"/>
                <a:gd name="f345" fmla="*/ f279 1 f172"/>
                <a:gd name="f346" fmla="*/ f280 1 f173"/>
                <a:gd name="f347" fmla="*/ f281 1 f172"/>
                <a:gd name="f348" fmla="*/ f282 1 f173"/>
                <a:gd name="f349" fmla="*/ f283 1 f172"/>
                <a:gd name="f350" fmla="*/ f284 1 f173"/>
                <a:gd name="f351" fmla="*/ f285 1 f172"/>
                <a:gd name="f352" fmla="*/ f286 1 f173"/>
                <a:gd name="f353" fmla="*/ f287 1 f172"/>
                <a:gd name="f354" fmla="*/ f288 1 f173"/>
                <a:gd name="f355" fmla="*/ f289 1 f172"/>
                <a:gd name="f356" fmla="*/ f290 1 f173"/>
                <a:gd name="f357" fmla="*/ f291 1 f172"/>
                <a:gd name="f358" fmla="*/ f292 1 f173"/>
                <a:gd name="f359" fmla="*/ f293 1 f172"/>
                <a:gd name="f360" fmla="*/ f294 1 f173"/>
                <a:gd name="f361" fmla="*/ f295 1 f172"/>
                <a:gd name="f362" fmla="*/ f296 1 f173"/>
                <a:gd name="f363" fmla="*/ f297 1 f172"/>
                <a:gd name="f364" fmla="*/ f298 1 f173"/>
                <a:gd name="f365" fmla="*/ f299 f163 1"/>
                <a:gd name="f366" fmla="*/ f300 f163 1"/>
                <a:gd name="f367" fmla="*/ f302 f164 1"/>
                <a:gd name="f368" fmla="*/ f301 f164 1"/>
                <a:gd name="f369" fmla="*/ f303 f163 1"/>
                <a:gd name="f370" fmla="*/ f304 f164 1"/>
                <a:gd name="f371" fmla="*/ f305 f163 1"/>
                <a:gd name="f372" fmla="*/ f306 f163 1"/>
                <a:gd name="f373" fmla="*/ f307 f164 1"/>
                <a:gd name="f374" fmla="*/ f308 f163 1"/>
                <a:gd name="f375" fmla="*/ f309 f164 1"/>
                <a:gd name="f376" fmla="*/ f310 f163 1"/>
                <a:gd name="f377" fmla="*/ f311 f164 1"/>
                <a:gd name="f378" fmla="*/ f312 f163 1"/>
                <a:gd name="f379" fmla="*/ f313 f164 1"/>
                <a:gd name="f380" fmla="*/ f314 f163 1"/>
                <a:gd name="f381" fmla="*/ f315 f164 1"/>
                <a:gd name="f382" fmla="*/ f316 f163 1"/>
                <a:gd name="f383" fmla="*/ f317 f164 1"/>
                <a:gd name="f384" fmla="*/ f318 f163 1"/>
                <a:gd name="f385" fmla="*/ f319 f164 1"/>
                <a:gd name="f386" fmla="*/ f320 f163 1"/>
                <a:gd name="f387" fmla="*/ f321 f164 1"/>
                <a:gd name="f388" fmla="*/ f322 f163 1"/>
                <a:gd name="f389" fmla="*/ f323 f164 1"/>
                <a:gd name="f390" fmla="*/ f324 f163 1"/>
                <a:gd name="f391" fmla="*/ f325 f164 1"/>
                <a:gd name="f392" fmla="*/ f326 f163 1"/>
                <a:gd name="f393" fmla="*/ f327 f164 1"/>
                <a:gd name="f394" fmla="*/ f328 f163 1"/>
                <a:gd name="f395" fmla="*/ f329 f164 1"/>
                <a:gd name="f396" fmla="*/ f330 f164 1"/>
                <a:gd name="f397" fmla="*/ f331 f163 1"/>
                <a:gd name="f398" fmla="*/ f332 f164 1"/>
                <a:gd name="f399" fmla="*/ f333 f163 1"/>
                <a:gd name="f400" fmla="*/ f334 f164 1"/>
                <a:gd name="f401" fmla="*/ f335 f163 1"/>
                <a:gd name="f402" fmla="*/ f336 f164 1"/>
                <a:gd name="f403" fmla="*/ f337 f163 1"/>
                <a:gd name="f404" fmla="*/ f338 f164 1"/>
                <a:gd name="f405" fmla="*/ f339 f163 1"/>
                <a:gd name="f406" fmla="*/ f340 f164 1"/>
                <a:gd name="f407" fmla="*/ f341 f163 1"/>
                <a:gd name="f408" fmla="*/ f342 f164 1"/>
                <a:gd name="f409" fmla="*/ f343 f163 1"/>
                <a:gd name="f410" fmla="*/ f344 f164 1"/>
                <a:gd name="f411" fmla="*/ f345 f163 1"/>
                <a:gd name="f412" fmla="*/ f346 f164 1"/>
                <a:gd name="f413" fmla="*/ f347 f163 1"/>
                <a:gd name="f414" fmla="*/ f348 f164 1"/>
                <a:gd name="f415" fmla="*/ f349 f163 1"/>
                <a:gd name="f416" fmla="*/ f350 f164 1"/>
                <a:gd name="f417" fmla="*/ f351 f163 1"/>
                <a:gd name="f418" fmla="*/ f352 f164 1"/>
                <a:gd name="f419" fmla="*/ f353 f163 1"/>
                <a:gd name="f420" fmla="*/ f354 f164 1"/>
                <a:gd name="f421" fmla="*/ f355 f163 1"/>
                <a:gd name="f422" fmla="*/ f356 f164 1"/>
                <a:gd name="f423" fmla="*/ f357 f163 1"/>
                <a:gd name="f424" fmla="*/ f358 f164 1"/>
                <a:gd name="f425" fmla="*/ f359 f163 1"/>
                <a:gd name="f426" fmla="*/ f360 f164 1"/>
                <a:gd name="f427" fmla="*/ f361 f163 1"/>
                <a:gd name="f428" fmla="*/ f362 f164 1"/>
                <a:gd name="f429" fmla="*/ f363 f163 1"/>
                <a:gd name="f430" fmla="*/ f364 f164 1"/>
              </a:gdLst>
              <a:ahLst/>
              <a:cxnLst>
                <a:cxn ang="3cd4">
                  <a:pos x="hc" y="t"/>
                </a:cxn>
                <a:cxn ang="0">
                  <a:pos x="r" y="vc"/>
                </a:cxn>
                <a:cxn ang="cd4">
                  <a:pos x="hc" y="b"/>
                </a:cxn>
                <a:cxn ang="cd2">
                  <a:pos x="l" y="vc"/>
                </a:cxn>
                <a:cxn ang="f236">
                  <a:pos x="f369" y="f370"/>
                </a:cxn>
                <a:cxn ang="f236">
                  <a:pos x="f371" y="f370"/>
                </a:cxn>
                <a:cxn ang="f236">
                  <a:pos x="f372" y="f373"/>
                </a:cxn>
                <a:cxn ang="f236">
                  <a:pos x="f374" y="f375"/>
                </a:cxn>
                <a:cxn ang="f236">
                  <a:pos x="f376" y="f377"/>
                </a:cxn>
                <a:cxn ang="f236">
                  <a:pos x="f378" y="f379"/>
                </a:cxn>
                <a:cxn ang="f236">
                  <a:pos x="f380" y="f381"/>
                </a:cxn>
                <a:cxn ang="f236">
                  <a:pos x="f382" y="f383"/>
                </a:cxn>
                <a:cxn ang="f236">
                  <a:pos x="f384" y="f385"/>
                </a:cxn>
                <a:cxn ang="f236">
                  <a:pos x="f386" y="f387"/>
                </a:cxn>
                <a:cxn ang="f236">
                  <a:pos x="f388" y="f389"/>
                </a:cxn>
                <a:cxn ang="f236">
                  <a:pos x="f390" y="f391"/>
                </a:cxn>
                <a:cxn ang="f236">
                  <a:pos x="f392" y="f393"/>
                </a:cxn>
                <a:cxn ang="f236">
                  <a:pos x="f394" y="f395"/>
                </a:cxn>
                <a:cxn ang="f236">
                  <a:pos x="f394" y="f396"/>
                </a:cxn>
                <a:cxn ang="f236">
                  <a:pos x="f397" y="f398"/>
                </a:cxn>
                <a:cxn ang="f236">
                  <a:pos x="f399" y="f400"/>
                </a:cxn>
                <a:cxn ang="f236">
                  <a:pos x="f401" y="f402"/>
                </a:cxn>
                <a:cxn ang="f236">
                  <a:pos x="f403" y="f404"/>
                </a:cxn>
                <a:cxn ang="f236">
                  <a:pos x="f405" y="f406"/>
                </a:cxn>
                <a:cxn ang="f236">
                  <a:pos x="f407" y="f408"/>
                </a:cxn>
                <a:cxn ang="f236">
                  <a:pos x="f409" y="f410"/>
                </a:cxn>
                <a:cxn ang="f236">
                  <a:pos x="f411" y="f412"/>
                </a:cxn>
                <a:cxn ang="f236">
                  <a:pos x="f413" y="f414"/>
                </a:cxn>
                <a:cxn ang="f236">
                  <a:pos x="f415" y="f416"/>
                </a:cxn>
                <a:cxn ang="f236">
                  <a:pos x="f417" y="f418"/>
                </a:cxn>
                <a:cxn ang="f236">
                  <a:pos x="f419" y="f420"/>
                </a:cxn>
                <a:cxn ang="f236">
                  <a:pos x="f421" y="f422"/>
                </a:cxn>
                <a:cxn ang="f236">
                  <a:pos x="f423" y="f424"/>
                </a:cxn>
                <a:cxn ang="f236">
                  <a:pos x="f425" y="f426"/>
                </a:cxn>
                <a:cxn ang="f236">
                  <a:pos x="f427" y="f428"/>
                </a:cxn>
                <a:cxn ang="f236">
                  <a:pos x="f429" y="f430"/>
                </a:cxn>
              </a:cxnLst>
              <a:rect l="f365" t="f368" r="f366" b="f367"/>
              <a:pathLst>
                <a:path w="2514948" h="2170178">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lnTo>
                    <a:pt x="f5" y="f7"/>
                  </a:lnTo>
                  <a:lnTo>
                    <a:pt x="f5" y="f71"/>
                  </a:lnTo>
                  <a:lnTo>
                    <a:pt x="f72" y="f73"/>
                  </a:lnTo>
                  <a:cubicBezTo>
                    <a:pt x="f74" y="f75"/>
                    <a:pt x="f76" y="f77"/>
                    <a:pt x="f78" y="f79"/>
                  </a:cubicBezTo>
                  <a:cubicBezTo>
                    <a:pt x="f80" y="f81"/>
                    <a:pt x="f82" y="f83"/>
                    <a:pt x="f84" y="f85"/>
                  </a:cubicBezTo>
                  <a:cubicBezTo>
                    <a:pt x="f86" y="f87"/>
                    <a:pt x="f88" y="f89"/>
                    <a:pt x="f90" y="f91"/>
                  </a:cubicBezTo>
                  <a:cubicBezTo>
                    <a:pt x="f92" y="f93"/>
                    <a:pt x="f94" y="f95"/>
                    <a:pt x="f96" y="f97"/>
                  </a:cubicBezTo>
                  <a:cubicBezTo>
                    <a:pt x="f98" y="f99"/>
                    <a:pt x="f100" y="f101"/>
                    <a:pt x="f102" y="f103"/>
                  </a:cubicBezTo>
                  <a:cubicBezTo>
                    <a:pt x="f104" y="f105"/>
                    <a:pt x="f106" y="f107"/>
                    <a:pt x="f108" y="f109"/>
                  </a:cubicBezTo>
                  <a:cubicBezTo>
                    <a:pt x="f110" y="f111"/>
                    <a:pt x="f112" y="f113"/>
                    <a:pt x="f114" y="f115"/>
                  </a:cubicBezTo>
                  <a:cubicBezTo>
                    <a:pt x="f116" y="f117"/>
                    <a:pt x="f118" y="f119"/>
                    <a:pt x="f120" y="f121"/>
                  </a:cubicBezTo>
                  <a:cubicBezTo>
                    <a:pt x="f122" y="f123"/>
                    <a:pt x="f124" y="f125"/>
                    <a:pt x="f126" y="f127"/>
                  </a:cubicBezTo>
                  <a:cubicBezTo>
                    <a:pt x="f128" y="f129"/>
                    <a:pt x="f130" y="f131"/>
                    <a:pt x="f132" y="f133"/>
                  </a:cubicBezTo>
                  <a:cubicBezTo>
                    <a:pt x="f134" y="f135"/>
                    <a:pt x="f136" y="f137"/>
                    <a:pt x="f138" y="f139"/>
                  </a:cubicBezTo>
                  <a:cubicBezTo>
                    <a:pt x="f140" y="f141"/>
                    <a:pt x="f142" y="f143"/>
                    <a:pt x="f144" y="f145"/>
                  </a:cubicBezTo>
                  <a:lnTo>
                    <a:pt x="f146" y="f147"/>
                  </a:lnTo>
                  <a:lnTo>
                    <a:pt x="f148" y="f149"/>
                  </a:lnTo>
                  <a:cubicBezTo>
                    <a:pt x="f150" y="f151"/>
                    <a:pt x="f152" y="f153"/>
                    <a:pt x="f154" y="f155"/>
                  </a:cubicBezTo>
                  <a:cubicBezTo>
                    <a:pt x="f156" y="f157"/>
                    <a:pt x="f158" y="f159"/>
                    <a:pt x="f160" y="f16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3" name="Freeform: Shape 39">
              <a:extLst>
                <a:ext uri="{FF2B5EF4-FFF2-40B4-BE49-F238E27FC236}">
                  <a16:creationId xmlns:a16="http://schemas.microsoft.com/office/drawing/2014/main" id="{79626087-4CCC-4236-96DF-9D8109FE4072}"/>
                </a:ext>
              </a:extLst>
            </p:cNvPr>
            <p:cNvSpPr/>
            <p:nvPr/>
          </p:nvSpPr>
          <p:spPr>
            <a:xfrm rot="10799991">
              <a:off x="9085624" y="4429244"/>
              <a:ext cx="3115049" cy="2433876"/>
            </a:xfrm>
            <a:custGeom>
              <a:avLst/>
              <a:gdLst>
                <a:gd name="f0" fmla="val 10800000"/>
                <a:gd name="f1" fmla="val 5400000"/>
                <a:gd name="f2" fmla="val 180"/>
                <a:gd name="f3" fmla="val w"/>
                <a:gd name="f4" fmla="val h"/>
                <a:gd name="f5" fmla="val 0"/>
                <a:gd name="f6" fmla="val 2493062"/>
                <a:gd name="f7" fmla="val 1947896"/>
                <a:gd name="f8" fmla="val 1896911"/>
                <a:gd name="f9" fmla="val 2435315"/>
                <a:gd name="f10" fmla="val 178165"/>
                <a:gd name="f11" fmla="val 2088122"/>
                <a:gd name="f12" fmla="val 1071812"/>
                <a:gd name="f13" fmla="val 1129732"/>
                <a:gd name="f14" fmla="val 1758033"/>
                <a:gd name="f15" fmla="val 93066"/>
                <a:gd name="f16" fmla="val 1935859"/>
                <a:gd name="f17" fmla="val 1404756"/>
                <a:gd name="f18" fmla="val 17392"/>
                <a:gd name="f19" fmla="val 1402364"/>
                <a:gd name="f20" fmla="val 167719"/>
                <a:gd name="f21" fmla="val 1375030"/>
                <a:gd name="f22" fmla="val 318070"/>
                <a:gd name="f23" fmla="val 1334398"/>
                <a:gd name="f24" fmla="val 464249"/>
                <a:gd name="f25" fmla="val 1281208"/>
                <a:gd name="f26" fmla="val 753480"/>
                <a:gd name="f27" fmla="val 1176081"/>
                <a:gd name="f28" fmla="val 1028869"/>
                <a:gd name="f29" fmla="val 1021346"/>
                <a:gd name="f30" fmla="val 1260556"/>
                <a:gd name="f31" fmla="val 833835"/>
                <a:gd name="f32" fmla="val 1491960"/>
                <a:gd name="f33" fmla="val 646594"/>
                <a:gd name="f34" fmla="val 1681177"/>
                <a:gd name="f35" fmla="val 425056"/>
                <a:gd name="f36" fmla="val 1807924"/>
                <a:gd name="f37" fmla="val 193222"/>
                <a:gd name="f38" fmla="val 1832328"/>
                <a:gd name="f39" fmla="val 148578"/>
                <a:gd name="f40" fmla="val 1854477"/>
                <a:gd name="f41" fmla="val 103599"/>
                <a:gd name="f42" fmla="val 1874357"/>
                <a:gd name="f43" fmla="val 58333"/>
                <a:gd name="f44" fmla="+- 0 0 -90"/>
                <a:gd name="f45" fmla="*/ f3 1 2493062"/>
                <a:gd name="f46" fmla="*/ f4 1 1947896"/>
                <a:gd name="f47" fmla="val f5"/>
                <a:gd name="f48" fmla="val f6"/>
                <a:gd name="f49" fmla="val f7"/>
                <a:gd name="f50" fmla="*/ f44 f0 1"/>
                <a:gd name="f51" fmla="+- f49 0 f47"/>
                <a:gd name="f52" fmla="+- f48 0 f47"/>
                <a:gd name="f53" fmla="*/ f50 1 f2"/>
                <a:gd name="f54" fmla="*/ f52 1 2493062"/>
                <a:gd name="f55" fmla="*/ f51 1 1947896"/>
                <a:gd name="f56" fmla="*/ 1896911 f52 1"/>
                <a:gd name="f57" fmla="*/ 0 f51 1"/>
                <a:gd name="f58" fmla="*/ 2493062 f52 1"/>
                <a:gd name="f59" fmla="*/ 2435315 f52 1"/>
                <a:gd name="f60" fmla="*/ 178165 f51 1"/>
                <a:gd name="f61" fmla="*/ 93066 f52 1"/>
                <a:gd name="f62" fmla="*/ 1935859 f51 1"/>
                <a:gd name="f63" fmla="*/ 0 f52 1"/>
                <a:gd name="f64" fmla="*/ 1947896 f51 1"/>
                <a:gd name="f65" fmla="*/ 1404756 f51 1"/>
                <a:gd name="f66" fmla="*/ 17392 f52 1"/>
                <a:gd name="f67" fmla="*/ 1402364 f51 1"/>
                <a:gd name="f68" fmla="*/ 464249 f52 1"/>
                <a:gd name="f69" fmla="*/ 1281208 f51 1"/>
                <a:gd name="f70" fmla="*/ 1260556 f52 1"/>
                <a:gd name="f71" fmla="*/ 833835 f51 1"/>
                <a:gd name="f72" fmla="*/ 1807924 f52 1"/>
                <a:gd name="f73" fmla="*/ 193222 f51 1"/>
                <a:gd name="f74" fmla="*/ 1874357 f52 1"/>
                <a:gd name="f75" fmla="*/ 58333 f51 1"/>
                <a:gd name="f76" fmla="+- f53 0 f1"/>
                <a:gd name="f77" fmla="*/ f56 1 2493062"/>
                <a:gd name="f78" fmla="*/ f57 1 1947896"/>
                <a:gd name="f79" fmla="*/ f58 1 2493062"/>
                <a:gd name="f80" fmla="*/ f59 1 2493062"/>
                <a:gd name="f81" fmla="*/ f60 1 1947896"/>
                <a:gd name="f82" fmla="*/ f61 1 2493062"/>
                <a:gd name="f83" fmla="*/ f62 1 1947896"/>
                <a:gd name="f84" fmla="*/ f63 1 2493062"/>
                <a:gd name="f85" fmla="*/ f64 1 1947896"/>
                <a:gd name="f86" fmla="*/ f65 1 1947896"/>
                <a:gd name="f87" fmla="*/ f66 1 2493062"/>
                <a:gd name="f88" fmla="*/ f67 1 1947896"/>
                <a:gd name="f89" fmla="*/ f68 1 2493062"/>
                <a:gd name="f90" fmla="*/ f69 1 1947896"/>
                <a:gd name="f91" fmla="*/ f70 1 2493062"/>
                <a:gd name="f92" fmla="*/ f71 1 1947896"/>
                <a:gd name="f93" fmla="*/ f72 1 2493062"/>
                <a:gd name="f94" fmla="*/ f73 1 1947896"/>
                <a:gd name="f95" fmla="*/ f74 1 2493062"/>
                <a:gd name="f96" fmla="*/ f75 1 1947896"/>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3062" h="1947896">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4" name="Freeform: Shape 40">
              <a:extLst>
                <a:ext uri="{FF2B5EF4-FFF2-40B4-BE49-F238E27FC236}">
                  <a16:creationId xmlns:a16="http://schemas.microsoft.com/office/drawing/2014/main" id="{CB732FAB-1901-4679-A17F-661707EEC4F6}"/>
                </a:ext>
              </a:extLst>
            </p:cNvPr>
            <p:cNvSpPr/>
            <p:nvPr/>
          </p:nvSpPr>
          <p:spPr>
            <a:xfrm rot="10799991">
              <a:off x="9075594" y="4393061"/>
              <a:ext cx="3125080" cy="2464865"/>
            </a:xfrm>
            <a:custGeom>
              <a:avLst/>
              <a:gdLst>
                <a:gd name="f0" fmla="val 10800000"/>
                <a:gd name="f1" fmla="val 5400000"/>
                <a:gd name="f2" fmla="val 180"/>
                <a:gd name="f3" fmla="val w"/>
                <a:gd name="f4" fmla="val h"/>
                <a:gd name="f5" fmla="val 0"/>
                <a:gd name="f6" fmla="val 2501089"/>
                <a:gd name="f7" fmla="val 1972702"/>
                <a:gd name="f8" fmla="val 2318728"/>
                <a:gd name="f9" fmla="val 2453909"/>
                <a:gd name="f10" fmla="val 167837"/>
                <a:gd name="f11" fmla="val 2427555"/>
                <a:gd name="f12" fmla="val 244153"/>
                <a:gd name="f13" fmla="val 2396627"/>
                <a:gd name="f14" fmla="val 319103"/>
                <a:gd name="f15" fmla="val 2361125"/>
                <a:gd name="f16" fmla="val 392084"/>
                <a:gd name="f17" fmla="val 2218453"/>
                <a:gd name="f18" fmla="val 684005"/>
                <a:gd name="f19" fmla="val 2011698"/>
                <a:gd name="f20" fmla="val 945211"/>
                <a:gd name="f21" fmla="val 1768255"/>
                <a:gd name="f22" fmla="val 1167644"/>
                <a:gd name="f23" fmla="val 1646250"/>
                <a:gd name="f24" fmla="val 1278860"/>
                <a:gd name="f25" fmla="val 1514385"/>
                <a:gd name="f26" fmla="val 1380316"/>
                <a:gd name="f27" fmla="val 1375125"/>
                <a:gd name="f28" fmla="val 1471474"/>
                <a:gd name="f29" fmla="val 1235677"/>
                <a:gd name="f30" fmla="val 1562542"/>
                <a:gd name="f31" fmla="val 1088928"/>
                <a:gd name="f32" fmla="val 1643672"/>
                <a:gd name="f33" fmla="val 935735"/>
                <a:gd name="f34" fmla="val 1712713"/>
                <a:gd name="f35" fmla="val 705659"/>
                <a:gd name="f36" fmla="val 1815533"/>
                <a:gd name="f37" fmla="val 462359"/>
                <a:gd name="f38" fmla="val 1892212"/>
                <a:gd name="f39" fmla="val 212353"/>
                <a:gd name="f40" fmla="val 1940294"/>
                <a:gd name="f41" fmla="val 1732181"/>
                <a:gd name="f42" fmla="val 161195"/>
                <a:gd name="f43" fmla="val 1706590"/>
                <a:gd name="f44" fmla="val 237638"/>
                <a:gd name="f45" fmla="val 1691378"/>
                <a:gd name="f46" fmla="val 313477"/>
                <a:gd name="f47" fmla="val 1673222"/>
                <a:gd name="f48" fmla="val 388463"/>
                <a:gd name="f49" fmla="val 1652268"/>
                <a:gd name="f50" fmla="val 538529"/>
                <a:gd name="f51" fmla="val 1610539"/>
                <a:gd name="f52" fmla="val 684898"/>
                <a:gd name="f53" fmla="val 1556543"/>
                <a:gd name="f54" fmla="val 826716"/>
                <a:gd name="f55" fmla="val 1493950"/>
                <a:gd name="f56" fmla="val 1111207"/>
                <a:gd name="f57" fmla="val 1370107"/>
                <a:gd name="f58" fmla="val 1376832"/>
                <a:gd name="f59" fmla="val 1205881"/>
                <a:gd name="f60" fmla="val 1609847"/>
                <a:gd name="f61" fmla="val 1007535"/>
                <a:gd name="f62" fmla="val 1725975"/>
                <a:gd name="f63" fmla="val 908049"/>
                <a:gd name="f64" fmla="val 1833571"/>
                <a:gd name="f65" fmla="val 799519"/>
                <a:gd name="f66" fmla="val 1929982"/>
                <a:gd name="f67" fmla="val 682930"/>
                <a:gd name="f68" fmla="val 2026581"/>
                <a:gd name="f69" fmla="val 566520"/>
                <a:gd name="f70" fmla="val 2111806"/>
                <a:gd name="f71" fmla="val 441692"/>
                <a:gd name="f72" fmla="val 2183093"/>
                <a:gd name="f73" fmla="val 310149"/>
                <a:gd name="f74" fmla="val 2218738"/>
                <a:gd name="f75" fmla="val 244422"/>
                <a:gd name="f76" fmla="val 2251396"/>
                <a:gd name="f77" fmla="val 177150"/>
                <a:gd name="f78" fmla="val 2280286"/>
                <a:gd name="f79" fmla="val 108435"/>
                <a:gd name="f80" fmla="+- 0 0 -90"/>
                <a:gd name="f81" fmla="*/ f3 1 2501089"/>
                <a:gd name="f82" fmla="*/ f4 1 1972702"/>
                <a:gd name="f83" fmla="val f5"/>
                <a:gd name="f84" fmla="val f6"/>
                <a:gd name="f85" fmla="val f7"/>
                <a:gd name="f86" fmla="*/ f80 f0 1"/>
                <a:gd name="f87" fmla="+- f85 0 f83"/>
                <a:gd name="f88" fmla="+- f84 0 f83"/>
                <a:gd name="f89" fmla="*/ f86 1 f2"/>
                <a:gd name="f90" fmla="*/ f88 1 2501089"/>
                <a:gd name="f91" fmla="*/ f87 1 1972702"/>
                <a:gd name="f92" fmla="*/ 2318728 f88 1"/>
                <a:gd name="f93" fmla="*/ 0 f87 1"/>
                <a:gd name="f94" fmla="*/ 2501089 f88 1"/>
                <a:gd name="f95" fmla="*/ 2453909 f88 1"/>
                <a:gd name="f96" fmla="*/ 167837 f87 1"/>
                <a:gd name="f97" fmla="*/ 2361125 f88 1"/>
                <a:gd name="f98" fmla="*/ 392084 f87 1"/>
                <a:gd name="f99" fmla="*/ 1768255 f88 1"/>
                <a:gd name="f100" fmla="*/ 1167644 f87 1"/>
                <a:gd name="f101" fmla="*/ 1375125 f88 1"/>
                <a:gd name="f102" fmla="*/ 1471474 f87 1"/>
                <a:gd name="f103" fmla="*/ 935735 f88 1"/>
                <a:gd name="f104" fmla="*/ 1712713 f87 1"/>
                <a:gd name="f105" fmla="*/ 212353 f88 1"/>
                <a:gd name="f106" fmla="*/ 1940294 f87 1"/>
                <a:gd name="f107" fmla="*/ 0 f88 1"/>
                <a:gd name="f108" fmla="*/ 1972702 f87 1"/>
                <a:gd name="f109" fmla="*/ 1732181 f87 1"/>
                <a:gd name="f110" fmla="*/ 161195 f88 1"/>
                <a:gd name="f111" fmla="*/ 1706590 f87 1"/>
                <a:gd name="f112" fmla="*/ 388463 f88 1"/>
                <a:gd name="f113" fmla="*/ 1652268 f87 1"/>
                <a:gd name="f114" fmla="*/ 826716 f88 1"/>
                <a:gd name="f115" fmla="*/ 1493950 f87 1"/>
                <a:gd name="f116" fmla="*/ 1609847 f88 1"/>
                <a:gd name="f117" fmla="*/ 1007535 f87 1"/>
                <a:gd name="f118" fmla="*/ 1929982 f88 1"/>
                <a:gd name="f119" fmla="*/ 682930 f87 1"/>
                <a:gd name="f120" fmla="*/ 2183093 f88 1"/>
                <a:gd name="f121" fmla="*/ 310149 f87 1"/>
                <a:gd name="f122" fmla="*/ 2280286 f88 1"/>
                <a:gd name="f123" fmla="*/ 108435 f87 1"/>
                <a:gd name="f124" fmla="+- f89 0 f1"/>
                <a:gd name="f125" fmla="*/ f92 1 2501089"/>
                <a:gd name="f126" fmla="*/ f93 1 1972702"/>
                <a:gd name="f127" fmla="*/ f94 1 2501089"/>
                <a:gd name="f128" fmla="*/ f95 1 2501089"/>
                <a:gd name="f129" fmla="*/ f96 1 1972702"/>
                <a:gd name="f130" fmla="*/ f97 1 2501089"/>
                <a:gd name="f131" fmla="*/ f98 1 1972702"/>
                <a:gd name="f132" fmla="*/ f99 1 2501089"/>
                <a:gd name="f133" fmla="*/ f100 1 1972702"/>
                <a:gd name="f134" fmla="*/ f101 1 2501089"/>
                <a:gd name="f135" fmla="*/ f102 1 1972702"/>
                <a:gd name="f136" fmla="*/ f103 1 2501089"/>
                <a:gd name="f137" fmla="*/ f104 1 1972702"/>
                <a:gd name="f138" fmla="*/ f105 1 2501089"/>
                <a:gd name="f139" fmla="*/ f106 1 1972702"/>
                <a:gd name="f140" fmla="*/ f107 1 2501089"/>
                <a:gd name="f141" fmla="*/ f108 1 1972702"/>
                <a:gd name="f142" fmla="*/ f109 1 1972702"/>
                <a:gd name="f143" fmla="*/ f110 1 2501089"/>
                <a:gd name="f144" fmla="*/ f111 1 1972702"/>
                <a:gd name="f145" fmla="*/ f112 1 2501089"/>
                <a:gd name="f146" fmla="*/ f113 1 1972702"/>
                <a:gd name="f147" fmla="*/ f114 1 2501089"/>
                <a:gd name="f148" fmla="*/ f115 1 1972702"/>
                <a:gd name="f149" fmla="*/ f116 1 2501089"/>
                <a:gd name="f150" fmla="*/ f117 1 1972702"/>
                <a:gd name="f151" fmla="*/ f118 1 2501089"/>
                <a:gd name="f152" fmla="*/ f119 1 1972702"/>
                <a:gd name="f153" fmla="*/ f120 1 2501089"/>
                <a:gd name="f154" fmla="*/ f121 1 1972702"/>
                <a:gd name="f155" fmla="*/ f122 1 2501089"/>
                <a:gd name="f156" fmla="*/ f123 1 1972702"/>
                <a:gd name="f157" fmla="*/ f83 1 f90"/>
                <a:gd name="f158" fmla="*/ f84 1 f90"/>
                <a:gd name="f159" fmla="*/ f83 1 f91"/>
                <a:gd name="f160" fmla="*/ f85 1 f91"/>
                <a:gd name="f161" fmla="*/ f125 1 f90"/>
                <a:gd name="f162" fmla="*/ f126 1 f91"/>
                <a:gd name="f163" fmla="*/ f127 1 f90"/>
                <a:gd name="f164" fmla="*/ f128 1 f90"/>
                <a:gd name="f165" fmla="*/ f129 1 f91"/>
                <a:gd name="f166" fmla="*/ f130 1 f90"/>
                <a:gd name="f167" fmla="*/ f131 1 f91"/>
                <a:gd name="f168" fmla="*/ f132 1 f90"/>
                <a:gd name="f169" fmla="*/ f133 1 f91"/>
                <a:gd name="f170" fmla="*/ f134 1 f90"/>
                <a:gd name="f171" fmla="*/ f135 1 f91"/>
                <a:gd name="f172" fmla="*/ f136 1 f90"/>
                <a:gd name="f173" fmla="*/ f137 1 f91"/>
                <a:gd name="f174" fmla="*/ f138 1 f90"/>
                <a:gd name="f175" fmla="*/ f139 1 f91"/>
                <a:gd name="f176" fmla="*/ f140 1 f90"/>
                <a:gd name="f177" fmla="*/ f141 1 f91"/>
                <a:gd name="f178" fmla="*/ f142 1 f91"/>
                <a:gd name="f179" fmla="*/ f143 1 f90"/>
                <a:gd name="f180" fmla="*/ f144 1 f91"/>
                <a:gd name="f181" fmla="*/ f145 1 f90"/>
                <a:gd name="f182" fmla="*/ f146 1 f91"/>
                <a:gd name="f183" fmla="*/ f147 1 f90"/>
                <a:gd name="f184" fmla="*/ f148 1 f91"/>
                <a:gd name="f185" fmla="*/ f149 1 f90"/>
                <a:gd name="f186" fmla="*/ f150 1 f91"/>
                <a:gd name="f187" fmla="*/ f151 1 f90"/>
                <a:gd name="f188" fmla="*/ f152 1 f91"/>
                <a:gd name="f189" fmla="*/ f153 1 f90"/>
                <a:gd name="f190" fmla="*/ f154 1 f91"/>
                <a:gd name="f191" fmla="*/ f155 1 f90"/>
                <a:gd name="f192" fmla="*/ f156 1 f91"/>
                <a:gd name="f193" fmla="*/ f157 f81 1"/>
                <a:gd name="f194" fmla="*/ f158 f81 1"/>
                <a:gd name="f195" fmla="*/ f160 f82 1"/>
                <a:gd name="f196" fmla="*/ f159 f82 1"/>
                <a:gd name="f197" fmla="*/ f161 f81 1"/>
                <a:gd name="f198" fmla="*/ f162 f82 1"/>
                <a:gd name="f199" fmla="*/ f163 f81 1"/>
                <a:gd name="f200" fmla="*/ f164 f81 1"/>
                <a:gd name="f201" fmla="*/ f165 f82 1"/>
                <a:gd name="f202" fmla="*/ f166 f81 1"/>
                <a:gd name="f203" fmla="*/ f167 f82 1"/>
                <a:gd name="f204" fmla="*/ f168 f81 1"/>
                <a:gd name="f205" fmla="*/ f169 f82 1"/>
                <a:gd name="f206" fmla="*/ f170 f81 1"/>
                <a:gd name="f207" fmla="*/ f171 f82 1"/>
                <a:gd name="f208" fmla="*/ f172 f81 1"/>
                <a:gd name="f209" fmla="*/ f173 f82 1"/>
                <a:gd name="f210" fmla="*/ f174 f81 1"/>
                <a:gd name="f211" fmla="*/ f175 f82 1"/>
                <a:gd name="f212" fmla="*/ f176 f81 1"/>
                <a:gd name="f213" fmla="*/ f177 f82 1"/>
                <a:gd name="f214" fmla="*/ f178 f82 1"/>
                <a:gd name="f215" fmla="*/ f179 f81 1"/>
                <a:gd name="f216" fmla="*/ f180 f82 1"/>
                <a:gd name="f217" fmla="*/ f181 f81 1"/>
                <a:gd name="f218" fmla="*/ f182 f82 1"/>
                <a:gd name="f219" fmla="*/ f183 f81 1"/>
                <a:gd name="f220" fmla="*/ f184 f82 1"/>
                <a:gd name="f221" fmla="*/ f185 f81 1"/>
                <a:gd name="f222" fmla="*/ f186 f82 1"/>
                <a:gd name="f223" fmla="*/ f187 f81 1"/>
                <a:gd name="f224" fmla="*/ f188 f82 1"/>
                <a:gd name="f225" fmla="*/ f189 f81 1"/>
                <a:gd name="f226" fmla="*/ f190 f82 1"/>
                <a:gd name="f227" fmla="*/ f191 f81 1"/>
                <a:gd name="f228" fmla="*/ f192 f82 1"/>
              </a:gdLst>
              <a:ahLst/>
              <a:cxnLst>
                <a:cxn ang="3cd4">
                  <a:pos x="hc" y="t"/>
                </a:cxn>
                <a:cxn ang="0">
                  <a:pos x="r" y="vc"/>
                </a:cxn>
                <a:cxn ang="cd4">
                  <a:pos x="hc" y="b"/>
                </a:cxn>
                <a:cxn ang="cd2">
                  <a:pos x="l" y="vc"/>
                </a:cxn>
                <a:cxn ang="f124">
                  <a:pos x="f197" y="f198"/>
                </a:cxn>
                <a:cxn ang="f124">
                  <a:pos x="f199" y="f198"/>
                </a:cxn>
                <a:cxn ang="f124">
                  <a:pos x="f200" y="f201"/>
                </a:cxn>
                <a:cxn ang="f124">
                  <a:pos x="f202" y="f203"/>
                </a:cxn>
                <a:cxn ang="f124">
                  <a:pos x="f204" y="f205"/>
                </a:cxn>
                <a:cxn ang="f124">
                  <a:pos x="f206" y="f207"/>
                </a:cxn>
                <a:cxn ang="f124">
                  <a:pos x="f208" y="f209"/>
                </a:cxn>
                <a:cxn ang="f124">
                  <a:pos x="f210" y="f211"/>
                </a:cxn>
                <a:cxn ang="f124">
                  <a:pos x="f212" y="f213"/>
                </a:cxn>
                <a:cxn ang="f124">
                  <a:pos x="f212" y="f214"/>
                </a:cxn>
                <a:cxn ang="f124">
                  <a:pos x="f215" y="f216"/>
                </a:cxn>
                <a:cxn ang="f124">
                  <a:pos x="f217" y="f218"/>
                </a:cxn>
                <a:cxn ang="f124">
                  <a:pos x="f219" y="f220"/>
                </a:cxn>
                <a:cxn ang="f124">
                  <a:pos x="f221" y="f222"/>
                </a:cxn>
                <a:cxn ang="f124">
                  <a:pos x="f223" y="f224"/>
                </a:cxn>
                <a:cxn ang="f124">
                  <a:pos x="f225" y="f226"/>
                </a:cxn>
                <a:cxn ang="f124">
                  <a:pos x="f227" y="f228"/>
                </a:cxn>
              </a:cxnLst>
              <a:rect l="f193" t="f196" r="f194" b="f195"/>
              <a:pathLst>
                <a:path w="2501089" h="1972702">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lnTo>
                    <a:pt x="f5" y="f7"/>
                  </a:lnTo>
                  <a:lnTo>
                    <a:pt x="f5" y="f41"/>
                  </a:lnTo>
                  <a:lnTo>
                    <a:pt x="f42" y="f43"/>
                  </a:lnTo>
                  <a:cubicBezTo>
                    <a:pt x="f44" y="f45"/>
                    <a:pt x="f46" y="f47"/>
                    <a:pt x="f48" y="f49"/>
                  </a:cubicBezTo>
                  <a:cubicBezTo>
                    <a:pt x="f50" y="f51"/>
                    <a:pt x="f52" y="f53"/>
                    <a:pt x="f54" y="f55"/>
                  </a:cubicBezTo>
                  <a:cubicBezTo>
                    <a:pt x="f56" y="f57"/>
                    <a:pt x="f58" y="f59"/>
                    <a:pt x="f60" y="f61"/>
                  </a:cubicBezTo>
                  <a:cubicBezTo>
                    <a:pt x="f62" y="f63"/>
                    <a:pt x="f64" y="f65"/>
                    <a:pt x="f66" y="f67"/>
                  </a:cubicBezTo>
                  <a:cubicBezTo>
                    <a:pt x="f68" y="f69"/>
                    <a:pt x="f70" y="f71"/>
                    <a:pt x="f72" y="f73"/>
                  </a:cubicBezTo>
                  <a:cubicBezTo>
                    <a:pt x="f74" y="f75"/>
                    <a:pt x="f76" y="f77"/>
                    <a:pt x="f78" y="f79"/>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FFFFFF"/>
                </a:solidFill>
                <a:uFillTx/>
                <a:latin typeface="Calibri"/>
              </a:endParaRPr>
            </a:p>
          </p:txBody>
        </p:sp>
        <p:sp>
          <p:nvSpPr>
            <p:cNvPr id="15" name="Freeform: Shape 41">
              <a:extLst>
                <a:ext uri="{FF2B5EF4-FFF2-40B4-BE49-F238E27FC236}">
                  <a16:creationId xmlns:a16="http://schemas.microsoft.com/office/drawing/2014/main" id="{F280B1C1-FD54-4DD9-8829-E294B5C2BFDA}"/>
                </a:ext>
              </a:extLst>
            </p:cNvPr>
            <p:cNvSpPr/>
            <p:nvPr/>
          </p:nvSpPr>
          <p:spPr>
            <a:xfrm rot="10799991">
              <a:off x="9087297" y="4429335"/>
              <a:ext cx="3112608" cy="2428582"/>
            </a:xfrm>
            <a:custGeom>
              <a:avLst/>
              <a:gdLst>
                <a:gd name="f0" fmla="val 10800000"/>
                <a:gd name="f1" fmla="val 5400000"/>
                <a:gd name="f2" fmla="val 180"/>
                <a:gd name="f3" fmla="val w"/>
                <a:gd name="f4" fmla="val h"/>
                <a:gd name="f5" fmla="val 0"/>
                <a:gd name="f6" fmla="val 2491105"/>
                <a:gd name="f7" fmla="val 1943661"/>
                <a:gd name="f8" fmla="val 1995408"/>
                <a:gd name="f9" fmla="val 2434705"/>
                <a:gd name="f10" fmla="val 174009"/>
                <a:gd name="f11" fmla="val 2087512"/>
                <a:gd name="f12" fmla="val 1067655"/>
                <a:gd name="f13" fmla="val 1129122"/>
                <a:gd name="f14" fmla="val 1753877"/>
                <a:gd name="f15" fmla="val 92457"/>
                <a:gd name="f16" fmla="val 1931703"/>
                <a:gd name="f17" fmla="val 1491489"/>
                <a:gd name="f18" fmla="val 34107"/>
                <a:gd name="f19" fmla="val 1486836"/>
                <a:gd name="f20" fmla="val 189055"/>
                <a:gd name="f21" fmla="val 1458696"/>
                <a:gd name="f22" fmla="val 343908"/>
                <a:gd name="f23" fmla="val 1416565"/>
                <a:gd name="f24" fmla="val 497577"/>
                <a:gd name="f25" fmla="val 1360598"/>
                <a:gd name="f26" fmla="val 796856"/>
                <a:gd name="f27" fmla="val 1251889"/>
                <a:gd name="f28" fmla="val 1081725"/>
                <a:gd name="f29" fmla="val 1091781"/>
                <a:gd name="f30" fmla="val 1321566"/>
                <a:gd name="f31" fmla="val 897645"/>
                <a:gd name="f32" fmla="val 1565577"/>
                <a:gd name="f33" fmla="val 700195"/>
                <a:gd name="f34" fmla="val 1757355"/>
                <a:gd name="f35" fmla="val 475523"/>
                <a:gd name="f36" fmla="val 1891495"/>
                <a:gd name="f37" fmla="val 230078"/>
                <a:gd name="f38" fmla="val 1917197"/>
                <a:gd name="f39" fmla="val 183033"/>
                <a:gd name="f40" fmla="val 1940526"/>
                <a:gd name="f41" fmla="val 135619"/>
                <a:gd name="f42" fmla="val 1961469"/>
                <a:gd name="f43" fmla="val 87885"/>
                <a:gd name="f44" fmla="+- 0 0 -90"/>
                <a:gd name="f45" fmla="*/ f3 1 2491105"/>
                <a:gd name="f46" fmla="*/ f4 1 1943661"/>
                <a:gd name="f47" fmla="val f5"/>
                <a:gd name="f48" fmla="val f6"/>
                <a:gd name="f49" fmla="val f7"/>
                <a:gd name="f50" fmla="*/ f44 f0 1"/>
                <a:gd name="f51" fmla="+- f49 0 f47"/>
                <a:gd name="f52" fmla="+- f48 0 f47"/>
                <a:gd name="f53" fmla="*/ f50 1 f2"/>
                <a:gd name="f54" fmla="*/ f52 1 2491105"/>
                <a:gd name="f55" fmla="*/ f51 1 1943661"/>
                <a:gd name="f56" fmla="*/ 1995408 f52 1"/>
                <a:gd name="f57" fmla="*/ 0 f51 1"/>
                <a:gd name="f58" fmla="*/ 2491105 f52 1"/>
                <a:gd name="f59" fmla="*/ 2434705 f52 1"/>
                <a:gd name="f60" fmla="*/ 174009 f51 1"/>
                <a:gd name="f61" fmla="*/ 92457 f52 1"/>
                <a:gd name="f62" fmla="*/ 1931703 f51 1"/>
                <a:gd name="f63" fmla="*/ 0 f52 1"/>
                <a:gd name="f64" fmla="*/ 1943661 f51 1"/>
                <a:gd name="f65" fmla="*/ 1491489 f51 1"/>
                <a:gd name="f66" fmla="*/ 34107 f52 1"/>
                <a:gd name="f67" fmla="*/ 1486836 f51 1"/>
                <a:gd name="f68" fmla="*/ 497577 f52 1"/>
                <a:gd name="f69" fmla="*/ 1360598 f51 1"/>
                <a:gd name="f70" fmla="*/ 1321566 f52 1"/>
                <a:gd name="f71" fmla="*/ 897645 f51 1"/>
                <a:gd name="f72" fmla="*/ 1891495 f52 1"/>
                <a:gd name="f73" fmla="*/ 230078 f51 1"/>
                <a:gd name="f74" fmla="*/ 1961469 f52 1"/>
                <a:gd name="f75" fmla="*/ 87885 f51 1"/>
                <a:gd name="f76" fmla="+- f53 0 f1"/>
                <a:gd name="f77" fmla="*/ f56 1 2491105"/>
                <a:gd name="f78" fmla="*/ f57 1 1943661"/>
                <a:gd name="f79" fmla="*/ f58 1 2491105"/>
                <a:gd name="f80" fmla="*/ f59 1 2491105"/>
                <a:gd name="f81" fmla="*/ f60 1 1943661"/>
                <a:gd name="f82" fmla="*/ f61 1 2491105"/>
                <a:gd name="f83" fmla="*/ f62 1 1943661"/>
                <a:gd name="f84" fmla="*/ f63 1 2491105"/>
                <a:gd name="f85" fmla="*/ f64 1 1943661"/>
                <a:gd name="f86" fmla="*/ f65 1 1943661"/>
                <a:gd name="f87" fmla="*/ f66 1 2491105"/>
                <a:gd name="f88" fmla="*/ f67 1 1943661"/>
                <a:gd name="f89" fmla="*/ f68 1 2491105"/>
                <a:gd name="f90" fmla="*/ f69 1 1943661"/>
                <a:gd name="f91" fmla="*/ f70 1 2491105"/>
                <a:gd name="f92" fmla="*/ f71 1 1943661"/>
                <a:gd name="f93" fmla="*/ f72 1 2491105"/>
                <a:gd name="f94" fmla="*/ f73 1 1943661"/>
                <a:gd name="f95" fmla="*/ f74 1 2491105"/>
                <a:gd name="f96" fmla="*/ f75 1 1943661"/>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1105" h="1943661">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graphicFrame>
        <p:nvGraphicFramePr>
          <p:cNvPr id="17" name="Segnaposto contenuto 16">
            <a:extLst>
              <a:ext uri="{FF2B5EF4-FFF2-40B4-BE49-F238E27FC236}">
                <a16:creationId xmlns:a16="http://schemas.microsoft.com/office/drawing/2014/main" id="{E133762E-A84C-4258-A74A-875AF4088582}"/>
              </a:ext>
            </a:extLst>
          </p:cNvPr>
          <p:cNvGraphicFramePr>
            <a:graphicFrameLocks noGrp="1"/>
          </p:cNvGraphicFramePr>
          <p:nvPr>
            <p:ph idx="1"/>
            <p:extLst>
              <p:ext uri="{D42A27DB-BD31-4B8C-83A1-F6EECF244321}">
                <p14:modId xmlns:p14="http://schemas.microsoft.com/office/powerpoint/2010/main" val="2472513052"/>
              </p:ext>
            </p:extLst>
          </p:nvPr>
        </p:nvGraphicFramePr>
        <p:xfrm>
          <a:off x="1621410" y="2097195"/>
          <a:ext cx="9280368" cy="39211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itolo 1">
            <a:extLst>
              <a:ext uri="{FF2B5EF4-FFF2-40B4-BE49-F238E27FC236}">
                <a16:creationId xmlns:a16="http://schemas.microsoft.com/office/drawing/2014/main" id="{E1C5D9C2-A4BE-4966-A61F-AC45F6D1B34E}"/>
              </a:ext>
            </a:extLst>
          </p:cNvPr>
          <p:cNvSpPr txBox="1"/>
          <p:nvPr/>
        </p:nvSpPr>
        <p:spPr>
          <a:xfrm>
            <a:off x="3257404" y="500747"/>
            <a:ext cx="6065754" cy="1264834"/>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3600" b="1" i="0" u="none" strike="noStrike" kern="1200" cap="none" spc="0" baseline="0" dirty="0">
                <a:solidFill>
                  <a:srgbClr val="44546A"/>
                </a:solidFill>
                <a:uFillTx/>
                <a:latin typeface="Calibri Light"/>
              </a:rPr>
              <a:t>Sources</a:t>
            </a:r>
          </a:p>
        </p:txBody>
      </p:sp>
    </p:spTree>
    <p:extLst>
      <p:ext uri="{BB962C8B-B14F-4D97-AF65-F5344CB8AC3E}">
        <p14:creationId xmlns:p14="http://schemas.microsoft.com/office/powerpoint/2010/main" val="3470283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5">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8233" y="-8165"/>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0" y="167594"/>
            <a:ext cx="2682990" cy="649976"/>
          </a:xfrm>
        </p:spPr>
        <p:txBody>
          <a:bodyPr anchorCtr="1">
            <a:normAutofit/>
          </a:bodyPr>
          <a:lstStyle/>
          <a:p>
            <a:pPr lvl="0" algn="ctr"/>
            <a:r>
              <a:rPr lang="en-US" sz="3000" b="1" dirty="0">
                <a:solidFill>
                  <a:srgbClr val="E9F0F7"/>
                </a:solidFill>
              </a:rPr>
              <a:t>1) Context</a:t>
            </a:r>
          </a:p>
        </p:txBody>
      </p:sp>
      <p:grpSp>
        <p:nvGrpSpPr>
          <p:cNvPr id="11" name="Group 37">
            <a:extLst>
              <a:ext uri="{FF2B5EF4-FFF2-40B4-BE49-F238E27FC236}">
                <a16:creationId xmlns:a16="http://schemas.microsoft.com/office/drawing/2014/main" id="{31B49A43-09B6-466D-B1EA-72A50020E3AA}"/>
              </a:ext>
            </a:extLst>
          </p:cNvPr>
          <p:cNvGrpSpPr/>
          <p:nvPr/>
        </p:nvGrpSpPr>
        <p:grpSpPr>
          <a:xfrm>
            <a:off x="9058284" y="4146310"/>
            <a:ext cx="3142399" cy="2716810"/>
            <a:chOff x="9058284" y="4146310"/>
            <a:chExt cx="3142399" cy="2716810"/>
          </a:xfrm>
        </p:grpSpPr>
        <p:sp>
          <p:nvSpPr>
            <p:cNvPr id="12" name="Freeform: Shape 38">
              <a:extLst>
                <a:ext uri="{FF2B5EF4-FFF2-40B4-BE49-F238E27FC236}">
                  <a16:creationId xmlns:a16="http://schemas.microsoft.com/office/drawing/2014/main" id="{D6453417-C011-4289-B5CB-A47F7754B7E1}"/>
                </a:ext>
              </a:extLst>
            </p:cNvPr>
            <p:cNvSpPr/>
            <p:nvPr/>
          </p:nvSpPr>
          <p:spPr>
            <a:xfrm rot="10799991">
              <a:off x="9058284" y="4146310"/>
              <a:ext cx="3142399" cy="2711616"/>
            </a:xfrm>
            <a:custGeom>
              <a:avLst/>
              <a:gdLst>
                <a:gd name="f0" fmla="val 10800000"/>
                <a:gd name="f1" fmla="val 5400000"/>
                <a:gd name="f2" fmla="val 180"/>
                <a:gd name="f3" fmla="val w"/>
                <a:gd name="f4" fmla="val h"/>
                <a:gd name="f5" fmla="val 0"/>
                <a:gd name="f6" fmla="val 2514948"/>
                <a:gd name="f7" fmla="val 2170178"/>
                <a:gd name="f8" fmla="val 2466091"/>
                <a:gd name="f9" fmla="val 2512286"/>
                <a:gd name="f10" fmla="val 12375"/>
                <a:gd name="f11" fmla="val 2481760"/>
                <a:gd name="f12" fmla="val 133161"/>
                <a:gd name="f13" fmla="val 2442526"/>
                <a:gd name="f14" fmla="val 252239"/>
                <a:gd name="f15" fmla="val 2394961"/>
                <a:gd name="f16" fmla="val 368660"/>
                <a:gd name="f17" fmla="val 2363109"/>
                <a:gd name="f18" fmla="val 446208"/>
                <a:gd name="f19" fmla="val 2328603"/>
                <a:gd name="f20" fmla="val 523039"/>
                <a:gd name="f21" fmla="val 2289734"/>
                <a:gd name="f22" fmla="val 598078"/>
                <a:gd name="f23" fmla="val 2251436"/>
                <a:gd name="f24" fmla="val 673387"/>
                <a:gd name="f25" fmla="val 2209251"/>
                <a:gd name="f26" fmla="val 747083"/>
                <a:gd name="f27" fmla="val 2163747"/>
                <a:gd name="f28" fmla="val 819078"/>
                <a:gd name="f29" fmla="val 2072646"/>
                <a:gd name="f30" fmla="val 962979"/>
                <a:gd name="f31" fmla="val 1968652"/>
                <a:gd name="f32" fmla="val 1100611"/>
                <a:gd name="f33" fmla="val 1852241"/>
                <a:gd name="f34" fmla="val 1228932"/>
                <a:gd name="f35" fmla="val 1793748"/>
                <a:gd name="f36" fmla="val 1292868"/>
                <a:gd name="f37" fmla="val 1732698"/>
                <a:gd name="f38" fmla="val 1354923"/>
                <a:gd name="f39" fmla="val 1668235"/>
                <a:gd name="f40" fmla="val 1413844"/>
                <a:gd name="f41" fmla="val 1652214"/>
                <a:gd name="f42" fmla="val 1428709"/>
                <a:gd name="f43" fmla="val 1636100"/>
                <a:gd name="f44" fmla="val 1443395"/>
                <a:gd name="f45" fmla="val 1619510"/>
                <a:gd name="f46" fmla="val 1457722"/>
                <a:gd name="f47" fmla="val 1603015"/>
                <a:gd name="f48" fmla="val 1472140"/>
                <a:gd name="f49" fmla="val 1586805"/>
                <a:gd name="f50" fmla="val 1486825"/>
                <a:gd name="f51" fmla="val 1569835"/>
                <a:gd name="f52" fmla="val 1500704"/>
                <a:gd name="f53" fmla="val 1536276"/>
                <a:gd name="f54" fmla="val 1528911"/>
                <a:gd name="f55" fmla="val 1501865"/>
                <a:gd name="f56" fmla="val 1556223"/>
                <a:gd name="f57" fmla="val 1467169"/>
                <a:gd name="f58" fmla="val 1583266"/>
                <a:gd name="f59" fmla="val 1327719"/>
                <a:gd name="f60" fmla="val 1690722"/>
                <a:gd name="f61" fmla="val 1177085"/>
                <a:gd name="f62" fmla="val 1785910"/>
                <a:gd name="f63" fmla="val 1018393"/>
                <a:gd name="f64" fmla="val 1867576"/>
                <a:gd name="f65" fmla="val 780425"/>
                <a:gd name="f66" fmla="val 1990142"/>
                <a:gd name="f67" fmla="val 522567"/>
                <a:gd name="f68" fmla="val 2080875"/>
                <a:gd name="f69" fmla="val 255857"/>
                <a:gd name="f70" fmla="val 2133049"/>
                <a:gd name="f71" fmla="val 1940056"/>
                <a:gd name="f72" fmla="val 201609"/>
                <a:gd name="f73" fmla="val 1902856"/>
                <a:gd name="f74" fmla="val 282186"/>
                <a:gd name="f75" fmla="val 1884231"/>
                <a:gd name="f76" fmla="val 362102"/>
                <a:gd name="f77" fmla="val 1863008"/>
                <a:gd name="f78" fmla="val 440974"/>
                <a:gd name="f79" fmla="val 1838472"/>
                <a:gd name="f80" fmla="val 519848"/>
                <a:gd name="f81" fmla="val 1814027"/>
                <a:gd name="f82" fmla="val 597771"/>
                <a:gd name="f83" fmla="val 1786627"/>
                <a:gd name="f84" fmla="val 674558"/>
                <a:gd name="f85" fmla="val 1756359"/>
                <a:gd name="f86" fmla="val 751250"/>
                <a:gd name="f87" fmla="val 1726003"/>
                <a:gd name="f88" fmla="val 826900"/>
                <a:gd name="f89" fmla="val 1692870"/>
                <a:gd name="f90" fmla="val 901222"/>
                <a:gd name="f91" fmla="val 1657142"/>
                <a:gd name="f92" fmla="val 1049865"/>
                <a:gd name="f93" fmla="val 1585774"/>
                <a:gd name="f94" fmla="val 1193581"/>
                <a:gd name="f95" fmla="val 1504376"/>
                <a:gd name="f96" fmla="val 1330943"/>
                <a:gd name="f97" fmla="val 1413396"/>
                <a:gd name="f98" fmla="val 1365165"/>
                <a:gd name="f99" fmla="val 1390563"/>
                <a:gd name="f100" fmla="val 1399293"/>
                <a:gd name="f101" fmla="val 1367370"/>
                <a:gd name="f102" fmla="val 1432566"/>
                <a:gd name="f103" fmla="val 1343193"/>
                <a:gd name="f104" fmla="val 1449441"/>
                <a:gd name="f105" fmla="val 1331373"/>
                <a:gd name="f106" fmla="val 1465936"/>
                <a:gd name="f107" fmla="val 1319104"/>
                <a:gd name="f108" fmla="val 1482527"/>
                <a:gd name="f109" fmla="val 1306926"/>
                <a:gd name="f110" fmla="val 1499210"/>
                <a:gd name="f111" fmla="val 1294837"/>
                <a:gd name="f112" fmla="val 1515611"/>
                <a:gd name="f113" fmla="val 1282391"/>
                <a:gd name="f114" fmla="val 1531821"/>
                <a:gd name="f115" fmla="val 1269765"/>
                <a:gd name="f116" fmla="val 1596947"/>
                <a:gd name="f117" fmla="val 1219350"/>
                <a:gd name="f118" fmla="val 1660652"/>
                <a:gd name="f119" fmla="val 1167055"/>
                <a:gd name="f120" fmla="val 1721986"/>
                <a:gd name="f121" fmla="val 1112073"/>
                <a:gd name="f122" fmla="val 1844940"/>
                <a:gd name="f123" fmla="val 1002469"/>
                <a:gd name="f124" fmla="val 1958983"/>
                <a:gd name="f125" fmla="val 882926"/>
                <a:gd name="f126" fmla="val 2061460"/>
                <a:gd name="f127" fmla="val 754336"/>
                <a:gd name="f128" fmla="val 2112652"/>
                <a:gd name="f129" fmla="val 690042"/>
                <a:gd name="f130" fmla="val 2161094"/>
                <a:gd name="f131" fmla="val 623510"/>
                <a:gd name="f132" fmla="val 2206218"/>
                <a:gd name="f133" fmla="val 554827"/>
                <a:gd name="f134" fmla="val 2250583"/>
                <a:gd name="f135" fmla="val 485787"/>
                <a:gd name="f136" fmla="val 2292484"/>
                <a:gd name="f137" fmla="val 415046"/>
                <a:gd name="f138" fmla="val 2329455"/>
                <a:gd name="f139" fmla="val 341886"/>
                <a:gd name="f140" fmla="val 2339030"/>
                <a:gd name="f141" fmla="val 323709"/>
                <a:gd name="f142" fmla="val 2347941"/>
                <a:gd name="f143" fmla="val 305261"/>
                <a:gd name="f144" fmla="val 2356757"/>
                <a:gd name="f145" fmla="val 286815"/>
                <a:gd name="f146" fmla="val 2370030"/>
                <a:gd name="f147" fmla="val 259056"/>
                <a:gd name="f148" fmla="val 2382637"/>
                <a:gd name="f149" fmla="val 231028"/>
                <a:gd name="f150" fmla="val 2390885"/>
                <a:gd name="f151" fmla="val 212312"/>
                <a:gd name="f152" fmla="val 2399227"/>
                <a:gd name="f153" fmla="val 193598"/>
                <a:gd name="f154" fmla="val 2406716"/>
                <a:gd name="f155" fmla="val 174525"/>
                <a:gd name="f156" fmla="val 2414206"/>
                <a:gd name="f157" fmla="val 155452"/>
                <a:gd name="f158" fmla="val 2422453"/>
                <a:gd name="f159" fmla="val 136646"/>
                <a:gd name="f160" fmla="val 2429278"/>
                <a:gd name="f161" fmla="val 117393"/>
                <a:gd name="f162" fmla="+- 0 0 -90"/>
                <a:gd name="f163" fmla="*/ f3 1 2514948"/>
                <a:gd name="f164" fmla="*/ f4 1 2170178"/>
                <a:gd name="f165" fmla="val f5"/>
                <a:gd name="f166" fmla="val f6"/>
                <a:gd name="f167" fmla="val f7"/>
                <a:gd name="f168" fmla="*/ f162 f0 1"/>
                <a:gd name="f169" fmla="+- f167 0 f165"/>
                <a:gd name="f170" fmla="+- f166 0 f165"/>
                <a:gd name="f171" fmla="*/ f168 1 f2"/>
                <a:gd name="f172" fmla="*/ f170 1 2514948"/>
                <a:gd name="f173" fmla="*/ f169 1 2170178"/>
                <a:gd name="f174" fmla="*/ 2466091 f170 1"/>
                <a:gd name="f175" fmla="*/ 0 f169 1"/>
                <a:gd name="f176" fmla="*/ 2514948 f170 1"/>
                <a:gd name="f177" fmla="*/ 2512286 f170 1"/>
                <a:gd name="f178" fmla="*/ 12375 f169 1"/>
                <a:gd name="f179" fmla="*/ 2394961 f170 1"/>
                <a:gd name="f180" fmla="*/ 368660 f169 1"/>
                <a:gd name="f181" fmla="*/ 2289734 f170 1"/>
                <a:gd name="f182" fmla="*/ 598078 f169 1"/>
                <a:gd name="f183" fmla="*/ 2163747 f170 1"/>
                <a:gd name="f184" fmla="*/ 819078 f169 1"/>
                <a:gd name="f185" fmla="*/ 1852241 f170 1"/>
                <a:gd name="f186" fmla="*/ 1228932 f169 1"/>
                <a:gd name="f187" fmla="*/ 1668235 f170 1"/>
                <a:gd name="f188" fmla="*/ 1413844 f169 1"/>
                <a:gd name="f189" fmla="*/ 1619510 f170 1"/>
                <a:gd name="f190" fmla="*/ 1457722 f169 1"/>
                <a:gd name="f191" fmla="*/ 1569835 f170 1"/>
                <a:gd name="f192" fmla="*/ 1500704 f169 1"/>
                <a:gd name="f193" fmla="*/ 1467169 f170 1"/>
                <a:gd name="f194" fmla="*/ 1583266 f169 1"/>
                <a:gd name="f195" fmla="*/ 1018393 f170 1"/>
                <a:gd name="f196" fmla="*/ 1867576 f169 1"/>
                <a:gd name="f197" fmla="*/ 255857 f170 1"/>
                <a:gd name="f198" fmla="*/ 2133049 f169 1"/>
                <a:gd name="f199" fmla="*/ 0 f170 1"/>
                <a:gd name="f200" fmla="*/ 2170178 f169 1"/>
                <a:gd name="f201" fmla="*/ 1940056 f169 1"/>
                <a:gd name="f202" fmla="*/ 201609 f170 1"/>
                <a:gd name="f203" fmla="*/ 1902856 f169 1"/>
                <a:gd name="f204" fmla="*/ 440974 f170 1"/>
                <a:gd name="f205" fmla="*/ 1838472 f169 1"/>
                <a:gd name="f206" fmla="*/ 674558 f170 1"/>
                <a:gd name="f207" fmla="*/ 1756359 f169 1"/>
                <a:gd name="f208" fmla="*/ 901222 f170 1"/>
                <a:gd name="f209" fmla="*/ 1657142 f169 1"/>
                <a:gd name="f210" fmla="*/ 1330943 f170 1"/>
                <a:gd name="f211" fmla="*/ 1413396 f169 1"/>
                <a:gd name="f212" fmla="*/ 1432566 f170 1"/>
                <a:gd name="f213" fmla="*/ 1343193 f169 1"/>
                <a:gd name="f214" fmla="*/ 1482527 f170 1"/>
                <a:gd name="f215" fmla="*/ 1306926 f169 1"/>
                <a:gd name="f216" fmla="*/ 1531821 f170 1"/>
                <a:gd name="f217" fmla="*/ 1269765 f169 1"/>
                <a:gd name="f218" fmla="*/ 1721986 f170 1"/>
                <a:gd name="f219" fmla="*/ 1112073 f169 1"/>
                <a:gd name="f220" fmla="*/ 2061460 f170 1"/>
                <a:gd name="f221" fmla="*/ 754336 f169 1"/>
                <a:gd name="f222" fmla="*/ 2206218 f170 1"/>
                <a:gd name="f223" fmla="*/ 554827 f169 1"/>
                <a:gd name="f224" fmla="*/ 2329455 f170 1"/>
                <a:gd name="f225" fmla="*/ 341886 f169 1"/>
                <a:gd name="f226" fmla="*/ 2356757 f170 1"/>
                <a:gd name="f227" fmla="*/ 286815 f169 1"/>
                <a:gd name="f228" fmla="*/ 2370030 f170 1"/>
                <a:gd name="f229" fmla="*/ 259056 f169 1"/>
                <a:gd name="f230" fmla="*/ 2382637 f170 1"/>
                <a:gd name="f231" fmla="*/ 231028 f169 1"/>
                <a:gd name="f232" fmla="*/ 2406716 f170 1"/>
                <a:gd name="f233" fmla="*/ 174525 f169 1"/>
                <a:gd name="f234" fmla="*/ 2429278 f170 1"/>
                <a:gd name="f235" fmla="*/ 117393 f169 1"/>
                <a:gd name="f236" fmla="+- f171 0 f1"/>
                <a:gd name="f237" fmla="*/ f174 1 2514948"/>
                <a:gd name="f238" fmla="*/ f175 1 2170178"/>
                <a:gd name="f239" fmla="*/ f176 1 2514948"/>
                <a:gd name="f240" fmla="*/ f177 1 2514948"/>
                <a:gd name="f241" fmla="*/ f178 1 2170178"/>
                <a:gd name="f242" fmla="*/ f179 1 2514948"/>
                <a:gd name="f243" fmla="*/ f180 1 2170178"/>
                <a:gd name="f244" fmla="*/ f181 1 2514948"/>
                <a:gd name="f245" fmla="*/ f182 1 2170178"/>
                <a:gd name="f246" fmla="*/ f183 1 2514948"/>
                <a:gd name="f247" fmla="*/ f184 1 2170178"/>
                <a:gd name="f248" fmla="*/ f185 1 2514948"/>
                <a:gd name="f249" fmla="*/ f186 1 2170178"/>
                <a:gd name="f250" fmla="*/ f187 1 2514948"/>
                <a:gd name="f251" fmla="*/ f188 1 2170178"/>
                <a:gd name="f252" fmla="*/ f189 1 2514948"/>
                <a:gd name="f253" fmla="*/ f190 1 2170178"/>
                <a:gd name="f254" fmla="*/ f191 1 2514948"/>
                <a:gd name="f255" fmla="*/ f192 1 2170178"/>
                <a:gd name="f256" fmla="*/ f193 1 2514948"/>
                <a:gd name="f257" fmla="*/ f194 1 2170178"/>
                <a:gd name="f258" fmla="*/ f195 1 2514948"/>
                <a:gd name="f259" fmla="*/ f196 1 2170178"/>
                <a:gd name="f260" fmla="*/ f197 1 2514948"/>
                <a:gd name="f261" fmla="*/ f198 1 2170178"/>
                <a:gd name="f262" fmla="*/ f199 1 2514948"/>
                <a:gd name="f263" fmla="*/ f200 1 2170178"/>
                <a:gd name="f264" fmla="*/ f201 1 2170178"/>
                <a:gd name="f265" fmla="*/ f202 1 2514948"/>
                <a:gd name="f266" fmla="*/ f203 1 2170178"/>
                <a:gd name="f267" fmla="*/ f204 1 2514948"/>
                <a:gd name="f268" fmla="*/ f205 1 2170178"/>
                <a:gd name="f269" fmla="*/ f206 1 2514948"/>
                <a:gd name="f270" fmla="*/ f207 1 2170178"/>
                <a:gd name="f271" fmla="*/ f208 1 2514948"/>
                <a:gd name="f272" fmla="*/ f209 1 2170178"/>
                <a:gd name="f273" fmla="*/ f210 1 2514948"/>
                <a:gd name="f274" fmla="*/ f211 1 2170178"/>
                <a:gd name="f275" fmla="*/ f212 1 2514948"/>
                <a:gd name="f276" fmla="*/ f213 1 2170178"/>
                <a:gd name="f277" fmla="*/ f214 1 2514948"/>
                <a:gd name="f278" fmla="*/ f215 1 2170178"/>
                <a:gd name="f279" fmla="*/ f216 1 2514948"/>
                <a:gd name="f280" fmla="*/ f217 1 2170178"/>
                <a:gd name="f281" fmla="*/ f218 1 2514948"/>
                <a:gd name="f282" fmla="*/ f219 1 2170178"/>
                <a:gd name="f283" fmla="*/ f220 1 2514948"/>
                <a:gd name="f284" fmla="*/ f221 1 2170178"/>
                <a:gd name="f285" fmla="*/ f222 1 2514948"/>
                <a:gd name="f286" fmla="*/ f223 1 2170178"/>
                <a:gd name="f287" fmla="*/ f224 1 2514948"/>
                <a:gd name="f288" fmla="*/ f225 1 2170178"/>
                <a:gd name="f289" fmla="*/ f226 1 2514948"/>
                <a:gd name="f290" fmla="*/ f227 1 2170178"/>
                <a:gd name="f291" fmla="*/ f228 1 2514948"/>
                <a:gd name="f292" fmla="*/ f229 1 2170178"/>
                <a:gd name="f293" fmla="*/ f230 1 2514948"/>
                <a:gd name="f294" fmla="*/ f231 1 2170178"/>
                <a:gd name="f295" fmla="*/ f232 1 2514948"/>
                <a:gd name="f296" fmla="*/ f233 1 2170178"/>
                <a:gd name="f297" fmla="*/ f234 1 2514948"/>
                <a:gd name="f298" fmla="*/ f235 1 2170178"/>
                <a:gd name="f299" fmla="*/ f165 1 f172"/>
                <a:gd name="f300" fmla="*/ f166 1 f172"/>
                <a:gd name="f301" fmla="*/ f165 1 f173"/>
                <a:gd name="f302" fmla="*/ f167 1 f173"/>
                <a:gd name="f303" fmla="*/ f237 1 f172"/>
                <a:gd name="f304" fmla="*/ f238 1 f173"/>
                <a:gd name="f305" fmla="*/ f239 1 f172"/>
                <a:gd name="f306" fmla="*/ f240 1 f172"/>
                <a:gd name="f307" fmla="*/ f241 1 f173"/>
                <a:gd name="f308" fmla="*/ f242 1 f172"/>
                <a:gd name="f309" fmla="*/ f243 1 f173"/>
                <a:gd name="f310" fmla="*/ f244 1 f172"/>
                <a:gd name="f311" fmla="*/ f245 1 f173"/>
                <a:gd name="f312" fmla="*/ f246 1 f172"/>
                <a:gd name="f313" fmla="*/ f247 1 f173"/>
                <a:gd name="f314" fmla="*/ f248 1 f172"/>
                <a:gd name="f315" fmla="*/ f249 1 f173"/>
                <a:gd name="f316" fmla="*/ f250 1 f172"/>
                <a:gd name="f317" fmla="*/ f251 1 f173"/>
                <a:gd name="f318" fmla="*/ f252 1 f172"/>
                <a:gd name="f319" fmla="*/ f253 1 f173"/>
                <a:gd name="f320" fmla="*/ f254 1 f172"/>
                <a:gd name="f321" fmla="*/ f255 1 f173"/>
                <a:gd name="f322" fmla="*/ f256 1 f172"/>
                <a:gd name="f323" fmla="*/ f257 1 f173"/>
                <a:gd name="f324" fmla="*/ f258 1 f172"/>
                <a:gd name="f325" fmla="*/ f259 1 f173"/>
                <a:gd name="f326" fmla="*/ f260 1 f172"/>
                <a:gd name="f327" fmla="*/ f261 1 f173"/>
                <a:gd name="f328" fmla="*/ f262 1 f172"/>
                <a:gd name="f329" fmla="*/ f263 1 f173"/>
                <a:gd name="f330" fmla="*/ f264 1 f173"/>
                <a:gd name="f331" fmla="*/ f265 1 f172"/>
                <a:gd name="f332" fmla="*/ f266 1 f173"/>
                <a:gd name="f333" fmla="*/ f267 1 f172"/>
                <a:gd name="f334" fmla="*/ f268 1 f173"/>
                <a:gd name="f335" fmla="*/ f269 1 f172"/>
                <a:gd name="f336" fmla="*/ f270 1 f173"/>
                <a:gd name="f337" fmla="*/ f271 1 f172"/>
                <a:gd name="f338" fmla="*/ f272 1 f173"/>
                <a:gd name="f339" fmla="*/ f273 1 f172"/>
                <a:gd name="f340" fmla="*/ f274 1 f173"/>
                <a:gd name="f341" fmla="*/ f275 1 f172"/>
                <a:gd name="f342" fmla="*/ f276 1 f173"/>
                <a:gd name="f343" fmla="*/ f277 1 f172"/>
                <a:gd name="f344" fmla="*/ f278 1 f173"/>
                <a:gd name="f345" fmla="*/ f279 1 f172"/>
                <a:gd name="f346" fmla="*/ f280 1 f173"/>
                <a:gd name="f347" fmla="*/ f281 1 f172"/>
                <a:gd name="f348" fmla="*/ f282 1 f173"/>
                <a:gd name="f349" fmla="*/ f283 1 f172"/>
                <a:gd name="f350" fmla="*/ f284 1 f173"/>
                <a:gd name="f351" fmla="*/ f285 1 f172"/>
                <a:gd name="f352" fmla="*/ f286 1 f173"/>
                <a:gd name="f353" fmla="*/ f287 1 f172"/>
                <a:gd name="f354" fmla="*/ f288 1 f173"/>
                <a:gd name="f355" fmla="*/ f289 1 f172"/>
                <a:gd name="f356" fmla="*/ f290 1 f173"/>
                <a:gd name="f357" fmla="*/ f291 1 f172"/>
                <a:gd name="f358" fmla="*/ f292 1 f173"/>
                <a:gd name="f359" fmla="*/ f293 1 f172"/>
                <a:gd name="f360" fmla="*/ f294 1 f173"/>
                <a:gd name="f361" fmla="*/ f295 1 f172"/>
                <a:gd name="f362" fmla="*/ f296 1 f173"/>
                <a:gd name="f363" fmla="*/ f297 1 f172"/>
                <a:gd name="f364" fmla="*/ f298 1 f173"/>
                <a:gd name="f365" fmla="*/ f299 f163 1"/>
                <a:gd name="f366" fmla="*/ f300 f163 1"/>
                <a:gd name="f367" fmla="*/ f302 f164 1"/>
                <a:gd name="f368" fmla="*/ f301 f164 1"/>
                <a:gd name="f369" fmla="*/ f303 f163 1"/>
                <a:gd name="f370" fmla="*/ f304 f164 1"/>
                <a:gd name="f371" fmla="*/ f305 f163 1"/>
                <a:gd name="f372" fmla="*/ f306 f163 1"/>
                <a:gd name="f373" fmla="*/ f307 f164 1"/>
                <a:gd name="f374" fmla="*/ f308 f163 1"/>
                <a:gd name="f375" fmla="*/ f309 f164 1"/>
                <a:gd name="f376" fmla="*/ f310 f163 1"/>
                <a:gd name="f377" fmla="*/ f311 f164 1"/>
                <a:gd name="f378" fmla="*/ f312 f163 1"/>
                <a:gd name="f379" fmla="*/ f313 f164 1"/>
                <a:gd name="f380" fmla="*/ f314 f163 1"/>
                <a:gd name="f381" fmla="*/ f315 f164 1"/>
                <a:gd name="f382" fmla="*/ f316 f163 1"/>
                <a:gd name="f383" fmla="*/ f317 f164 1"/>
                <a:gd name="f384" fmla="*/ f318 f163 1"/>
                <a:gd name="f385" fmla="*/ f319 f164 1"/>
                <a:gd name="f386" fmla="*/ f320 f163 1"/>
                <a:gd name="f387" fmla="*/ f321 f164 1"/>
                <a:gd name="f388" fmla="*/ f322 f163 1"/>
                <a:gd name="f389" fmla="*/ f323 f164 1"/>
                <a:gd name="f390" fmla="*/ f324 f163 1"/>
                <a:gd name="f391" fmla="*/ f325 f164 1"/>
                <a:gd name="f392" fmla="*/ f326 f163 1"/>
                <a:gd name="f393" fmla="*/ f327 f164 1"/>
                <a:gd name="f394" fmla="*/ f328 f163 1"/>
                <a:gd name="f395" fmla="*/ f329 f164 1"/>
                <a:gd name="f396" fmla="*/ f330 f164 1"/>
                <a:gd name="f397" fmla="*/ f331 f163 1"/>
                <a:gd name="f398" fmla="*/ f332 f164 1"/>
                <a:gd name="f399" fmla="*/ f333 f163 1"/>
                <a:gd name="f400" fmla="*/ f334 f164 1"/>
                <a:gd name="f401" fmla="*/ f335 f163 1"/>
                <a:gd name="f402" fmla="*/ f336 f164 1"/>
                <a:gd name="f403" fmla="*/ f337 f163 1"/>
                <a:gd name="f404" fmla="*/ f338 f164 1"/>
                <a:gd name="f405" fmla="*/ f339 f163 1"/>
                <a:gd name="f406" fmla="*/ f340 f164 1"/>
                <a:gd name="f407" fmla="*/ f341 f163 1"/>
                <a:gd name="f408" fmla="*/ f342 f164 1"/>
                <a:gd name="f409" fmla="*/ f343 f163 1"/>
                <a:gd name="f410" fmla="*/ f344 f164 1"/>
                <a:gd name="f411" fmla="*/ f345 f163 1"/>
                <a:gd name="f412" fmla="*/ f346 f164 1"/>
                <a:gd name="f413" fmla="*/ f347 f163 1"/>
                <a:gd name="f414" fmla="*/ f348 f164 1"/>
                <a:gd name="f415" fmla="*/ f349 f163 1"/>
                <a:gd name="f416" fmla="*/ f350 f164 1"/>
                <a:gd name="f417" fmla="*/ f351 f163 1"/>
                <a:gd name="f418" fmla="*/ f352 f164 1"/>
                <a:gd name="f419" fmla="*/ f353 f163 1"/>
                <a:gd name="f420" fmla="*/ f354 f164 1"/>
                <a:gd name="f421" fmla="*/ f355 f163 1"/>
                <a:gd name="f422" fmla="*/ f356 f164 1"/>
                <a:gd name="f423" fmla="*/ f357 f163 1"/>
                <a:gd name="f424" fmla="*/ f358 f164 1"/>
                <a:gd name="f425" fmla="*/ f359 f163 1"/>
                <a:gd name="f426" fmla="*/ f360 f164 1"/>
                <a:gd name="f427" fmla="*/ f361 f163 1"/>
                <a:gd name="f428" fmla="*/ f362 f164 1"/>
                <a:gd name="f429" fmla="*/ f363 f163 1"/>
                <a:gd name="f430" fmla="*/ f364 f164 1"/>
              </a:gdLst>
              <a:ahLst/>
              <a:cxnLst>
                <a:cxn ang="3cd4">
                  <a:pos x="hc" y="t"/>
                </a:cxn>
                <a:cxn ang="0">
                  <a:pos x="r" y="vc"/>
                </a:cxn>
                <a:cxn ang="cd4">
                  <a:pos x="hc" y="b"/>
                </a:cxn>
                <a:cxn ang="cd2">
                  <a:pos x="l" y="vc"/>
                </a:cxn>
                <a:cxn ang="f236">
                  <a:pos x="f369" y="f370"/>
                </a:cxn>
                <a:cxn ang="f236">
                  <a:pos x="f371" y="f370"/>
                </a:cxn>
                <a:cxn ang="f236">
                  <a:pos x="f372" y="f373"/>
                </a:cxn>
                <a:cxn ang="f236">
                  <a:pos x="f374" y="f375"/>
                </a:cxn>
                <a:cxn ang="f236">
                  <a:pos x="f376" y="f377"/>
                </a:cxn>
                <a:cxn ang="f236">
                  <a:pos x="f378" y="f379"/>
                </a:cxn>
                <a:cxn ang="f236">
                  <a:pos x="f380" y="f381"/>
                </a:cxn>
                <a:cxn ang="f236">
                  <a:pos x="f382" y="f383"/>
                </a:cxn>
                <a:cxn ang="f236">
                  <a:pos x="f384" y="f385"/>
                </a:cxn>
                <a:cxn ang="f236">
                  <a:pos x="f386" y="f387"/>
                </a:cxn>
                <a:cxn ang="f236">
                  <a:pos x="f388" y="f389"/>
                </a:cxn>
                <a:cxn ang="f236">
                  <a:pos x="f390" y="f391"/>
                </a:cxn>
                <a:cxn ang="f236">
                  <a:pos x="f392" y="f393"/>
                </a:cxn>
                <a:cxn ang="f236">
                  <a:pos x="f394" y="f395"/>
                </a:cxn>
                <a:cxn ang="f236">
                  <a:pos x="f394" y="f396"/>
                </a:cxn>
                <a:cxn ang="f236">
                  <a:pos x="f397" y="f398"/>
                </a:cxn>
                <a:cxn ang="f236">
                  <a:pos x="f399" y="f400"/>
                </a:cxn>
                <a:cxn ang="f236">
                  <a:pos x="f401" y="f402"/>
                </a:cxn>
                <a:cxn ang="f236">
                  <a:pos x="f403" y="f404"/>
                </a:cxn>
                <a:cxn ang="f236">
                  <a:pos x="f405" y="f406"/>
                </a:cxn>
                <a:cxn ang="f236">
                  <a:pos x="f407" y="f408"/>
                </a:cxn>
                <a:cxn ang="f236">
                  <a:pos x="f409" y="f410"/>
                </a:cxn>
                <a:cxn ang="f236">
                  <a:pos x="f411" y="f412"/>
                </a:cxn>
                <a:cxn ang="f236">
                  <a:pos x="f413" y="f414"/>
                </a:cxn>
                <a:cxn ang="f236">
                  <a:pos x="f415" y="f416"/>
                </a:cxn>
                <a:cxn ang="f236">
                  <a:pos x="f417" y="f418"/>
                </a:cxn>
                <a:cxn ang="f236">
                  <a:pos x="f419" y="f420"/>
                </a:cxn>
                <a:cxn ang="f236">
                  <a:pos x="f421" y="f422"/>
                </a:cxn>
                <a:cxn ang="f236">
                  <a:pos x="f423" y="f424"/>
                </a:cxn>
                <a:cxn ang="f236">
                  <a:pos x="f425" y="f426"/>
                </a:cxn>
                <a:cxn ang="f236">
                  <a:pos x="f427" y="f428"/>
                </a:cxn>
                <a:cxn ang="f236">
                  <a:pos x="f429" y="f430"/>
                </a:cxn>
              </a:cxnLst>
              <a:rect l="f365" t="f368" r="f366" b="f367"/>
              <a:pathLst>
                <a:path w="2514948" h="2170178">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lnTo>
                    <a:pt x="f5" y="f7"/>
                  </a:lnTo>
                  <a:lnTo>
                    <a:pt x="f5" y="f71"/>
                  </a:lnTo>
                  <a:lnTo>
                    <a:pt x="f72" y="f73"/>
                  </a:lnTo>
                  <a:cubicBezTo>
                    <a:pt x="f74" y="f75"/>
                    <a:pt x="f76" y="f77"/>
                    <a:pt x="f78" y="f79"/>
                  </a:cubicBezTo>
                  <a:cubicBezTo>
                    <a:pt x="f80" y="f81"/>
                    <a:pt x="f82" y="f83"/>
                    <a:pt x="f84" y="f85"/>
                  </a:cubicBezTo>
                  <a:cubicBezTo>
                    <a:pt x="f86" y="f87"/>
                    <a:pt x="f88" y="f89"/>
                    <a:pt x="f90" y="f91"/>
                  </a:cubicBezTo>
                  <a:cubicBezTo>
                    <a:pt x="f92" y="f93"/>
                    <a:pt x="f94" y="f95"/>
                    <a:pt x="f96" y="f97"/>
                  </a:cubicBezTo>
                  <a:cubicBezTo>
                    <a:pt x="f98" y="f99"/>
                    <a:pt x="f100" y="f101"/>
                    <a:pt x="f102" y="f103"/>
                  </a:cubicBezTo>
                  <a:cubicBezTo>
                    <a:pt x="f104" y="f105"/>
                    <a:pt x="f106" y="f107"/>
                    <a:pt x="f108" y="f109"/>
                  </a:cubicBezTo>
                  <a:cubicBezTo>
                    <a:pt x="f110" y="f111"/>
                    <a:pt x="f112" y="f113"/>
                    <a:pt x="f114" y="f115"/>
                  </a:cubicBezTo>
                  <a:cubicBezTo>
                    <a:pt x="f116" y="f117"/>
                    <a:pt x="f118" y="f119"/>
                    <a:pt x="f120" y="f121"/>
                  </a:cubicBezTo>
                  <a:cubicBezTo>
                    <a:pt x="f122" y="f123"/>
                    <a:pt x="f124" y="f125"/>
                    <a:pt x="f126" y="f127"/>
                  </a:cubicBezTo>
                  <a:cubicBezTo>
                    <a:pt x="f128" y="f129"/>
                    <a:pt x="f130" y="f131"/>
                    <a:pt x="f132" y="f133"/>
                  </a:cubicBezTo>
                  <a:cubicBezTo>
                    <a:pt x="f134" y="f135"/>
                    <a:pt x="f136" y="f137"/>
                    <a:pt x="f138" y="f139"/>
                  </a:cubicBezTo>
                  <a:cubicBezTo>
                    <a:pt x="f140" y="f141"/>
                    <a:pt x="f142" y="f143"/>
                    <a:pt x="f144" y="f145"/>
                  </a:cubicBezTo>
                  <a:lnTo>
                    <a:pt x="f146" y="f147"/>
                  </a:lnTo>
                  <a:lnTo>
                    <a:pt x="f148" y="f149"/>
                  </a:lnTo>
                  <a:cubicBezTo>
                    <a:pt x="f150" y="f151"/>
                    <a:pt x="f152" y="f153"/>
                    <a:pt x="f154" y="f155"/>
                  </a:cubicBezTo>
                  <a:cubicBezTo>
                    <a:pt x="f156" y="f157"/>
                    <a:pt x="f158" y="f159"/>
                    <a:pt x="f160" y="f16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3" name="Freeform: Shape 39">
              <a:extLst>
                <a:ext uri="{FF2B5EF4-FFF2-40B4-BE49-F238E27FC236}">
                  <a16:creationId xmlns:a16="http://schemas.microsoft.com/office/drawing/2014/main" id="{79626087-4CCC-4236-96DF-9D8109FE4072}"/>
                </a:ext>
              </a:extLst>
            </p:cNvPr>
            <p:cNvSpPr/>
            <p:nvPr/>
          </p:nvSpPr>
          <p:spPr>
            <a:xfrm rot="10799991">
              <a:off x="9085624" y="4429244"/>
              <a:ext cx="3115049" cy="2433876"/>
            </a:xfrm>
            <a:custGeom>
              <a:avLst/>
              <a:gdLst>
                <a:gd name="f0" fmla="val 10800000"/>
                <a:gd name="f1" fmla="val 5400000"/>
                <a:gd name="f2" fmla="val 180"/>
                <a:gd name="f3" fmla="val w"/>
                <a:gd name="f4" fmla="val h"/>
                <a:gd name="f5" fmla="val 0"/>
                <a:gd name="f6" fmla="val 2493062"/>
                <a:gd name="f7" fmla="val 1947896"/>
                <a:gd name="f8" fmla="val 1896911"/>
                <a:gd name="f9" fmla="val 2435315"/>
                <a:gd name="f10" fmla="val 178165"/>
                <a:gd name="f11" fmla="val 2088122"/>
                <a:gd name="f12" fmla="val 1071812"/>
                <a:gd name="f13" fmla="val 1129732"/>
                <a:gd name="f14" fmla="val 1758033"/>
                <a:gd name="f15" fmla="val 93066"/>
                <a:gd name="f16" fmla="val 1935859"/>
                <a:gd name="f17" fmla="val 1404756"/>
                <a:gd name="f18" fmla="val 17392"/>
                <a:gd name="f19" fmla="val 1402364"/>
                <a:gd name="f20" fmla="val 167719"/>
                <a:gd name="f21" fmla="val 1375030"/>
                <a:gd name="f22" fmla="val 318070"/>
                <a:gd name="f23" fmla="val 1334398"/>
                <a:gd name="f24" fmla="val 464249"/>
                <a:gd name="f25" fmla="val 1281208"/>
                <a:gd name="f26" fmla="val 753480"/>
                <a:gd name="f27" fmla="val 1176081"/>
                <a:gd name="f28" fmla="val 1028869"/>
                <a:gd name="f29" fmla="val 1021346"/>
                <a:gd name="f30" fmla="val 1260556"/>
                <a:gd name="f31" fmla="val 833835"/>
                <a:gd name="f32" fmla="val 1491960"/>
                <a:gd name="f33" fmla="val 646594"/>
                <a:gd name="f34" fmla="val 1681177"/>
                <a:gd name="f35" fmla="val 425056"/>
                <a:gd name="f36" fmla="val 1807924"/>
                <a:gd name="f37" fmla="val 193222"/>
                <a:gd name="f38" fmla="val 1832328"/>
                <a:gd name="f39" fmla="val 148578"/>
                <a:gd name="f40" fmla="val 1854477"/>
                <a:gd name="f41" fmla="val 103599"/>
                <a:gd name="f42" fmla="val 1874357"/>
                <a:gd name="f43" fmla="val 58333"/>
                <a:gd name="f44" fmla="+- 0 0 -90"/>
                <a:gd name="f45" fmla="*/ f3 1 2493062"/>
                <a:gd name="f46" fmla="*/ f4 1 1947896"/>
                <a:gd name="f47" fmla="val f5"/>
                <a:gd name="f48" fmla="val f6"/>
                <a:gd name="f49" fmla="val f7"/>
                <a:gd name="f50" fmla="*/ f44 f0 1"/>
                <a:gd name="f51" fmla="+- f49 0 f47"/>
                <a:gd name="f52" fmla="+- f48 0 f47"/>
                <a:gd name="f53" fmla="*/ f50 1 f2"/>
                <a:gd name="f54" fmla="*/ f52 1 2493062"/>
                <a:gd name="f55" fmla="*/ f51 1 1947896"/>
                <a:gd name="f56" fmla="*/ 1896911 f52 1"/>
                <a:gd name="f57" fmla="*/ 0 f51 1"/>
                <a:gd name="f58" fmla="*/ 2493062 f52 1"/>
                <a:gd name="f59" fmla="*/ 2435315 f52 1"/>
                <a:gd name="f60" fmla="*/ 178165 f51 1"/>
                <a:gd name="f61" fmla="*/ 93066 f52 1"/>
                <a:gd name="f62" fmla="*/ 1935859 f51 1"/>
                <a:gd name="f63" fmla="*/ 0 f52 1"/>
                <a:gd name="f64" fmla="*/ 1947896 f51 1"/>
                <a:gd name="f65" fmla="*/ 1404756 f51 1"/>
                <a:gd name="f66" fmla="*/ 17392 f52 1"/>
                <a:gd name="f67" fmla="*/ 1402364 f51 1"/>
                <a:gd name="f68" fmla="*/ 464249 f52 1"/>
                <a:gd name="f69" fmla="*/ 1281208 f51 1"/>
                <a:gd name="f70" fmla="*/ 1260556 f52 1"/>
                <a:gd name="f71" fmla="*/ 833835 f51 1"/>
                <a:gd name="f72" fmla="*/ 1807924 f52 1"/>
                <a:gd name="f73" fmla="*/ 193222 f51 1"/>
                <a:gd name="f74" fmla="*/ 1874357 f52 1"/>
                <a:gd name="f75" fmla="*/ 58333 f51 1"/>
                <a:gd name="f76" fmla="+- f53 0 f1"/>
                <a:gd name="f77" fmla="*/ f56 1 2493062"/>
                <a:gd name="f78" fmla="*/ f57 1 1947896"/>
                <a:gd name="f79" fmla="*/ f58 1 2493062"/>
                <a:gd name="f80" fmla="*/ f59 1 2493062"/>
                <a:gd name="f81" fmla="*/ f60 1 1947896"/>
                <a:gd name="f82" fmla="*/ f61 1 2493062"/>
                <a:gd name="f83" fmla="*/ f62 1 1947896"/>
                <a:gd name="f84" fmla="*/ f63 1 2493062"/>
                <a:gd name="f85" fmla="*/ f64 1 1947896"/>
                <a:gd name="f86" fmla="*/ f65 1 1947896"/>
                <a:gd name="f87" fmla="*/ f66 1 2493062"/>
                <a:gd name="f88" fmla="*/ f67 1 1947896"/>
                <a:gd name="f89" fmla="*/ f68 1 2493062"/>
                <a:gd name="f90" fmla="*/ f69 1 1947896"/>
                <a:gd name="f91" fmla="*/ f70 1 2493062"/>
                <a:gd name="f92" fmla="*/ f71 1 1947896"/>
                <a:gd name="f93" fmla="*/ f72 1 2493062"/>
                <a:gd name="f94" fmla="*/ f73 1 1947896"/>
                <a:gd name="f95" fmla="*/ f74 1 2493062"/>
                <a:gd name="f96" fmla="*/ f75 1 1947896"/>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3062" h="1947896">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4" name="Freeform: Shape 40">
              <a:extLst>
                <a:ext uri="{FF2B5EF4-FFF2-40B4-BE49-F238E27FC236}">
                  <a16:creationId xmlns:a16="http://schemas.microsoft.com/office/drawing/2014/main" id="{CB732FAB-1901-4679-A17F-661707EEC4F6}"/>
                </a:ext>
              </a:extLst>
            </p:cNvPr>
            <p:cNvSpPr/>
            <p:nvPr/>
          </p:nvSpPr>
          <p:spPr>
            <a:xfrm rot="10799991">
              <a:off x="9075594" y="4393061"/>
              <a:ext cx="3125080" cy="2464865"/>
            </a:xfrm>
            <a:custGeom>
              <a:avLst/>
              <a:gdLst>
                <a:gd name="f0" fmla="val 10800000"/>
                <a:gd name="f1" fmla="val 5400000"/>
                <a:gd name="f2" fmla="val 180"/>
                <a:gd name="f3" fmla="val w"/>
                <a:gd name="f4" fmla="val h"/>
                <a:gd name="f5" fmla="val 0"/>
                <a:gd name="f6" fmla="val 2501089"/>
                <a:gd name="f7" fmla="val 1972702"/>
                <a:gd name="f8" fmla="val 2318728"/>
                <a:gd name="f9" fmla="val 2453909"/>
                <a:gd name="f10" fmla="val 167837"/>
                <a:gd name="f11" fmla="val 2427555"/>
                <a:gd name="f12" fmla="val 244153"/>
                <a:gd name="f13" fmla="val 2396627"/>
                <a:gd name="f14" fmla="val 319103"/>
                <a:gd name="f15" fmla="val 2361125"/>
                <a:gd name="f16" fmla="val 392084"/>
                <a:gd name="f17" fmla="val 2218453"/>
                <a:gd name="f18" fmla="val 684005"/>
                <a:gd name="f19" fmla="val 2011698"/>
                <a:gd name="f20" fmla="val 945211"/>
                <a:gd name="f21" fmla="val 1768255"/>
                <a:gd name="f22" fmla="val 1167644"/>
                <a:gd name="f23" fmla="val 1646250"/>
                <a:gd name="f24" fmla="val 1278860"/>
                <a:gd name="f25" fmla="val 1514385"/>
                <a:gd name="f26" fmla="val 1380316"/>
                <a:gd name="f27" fmla="val 1375125"/>
                <a:gd name="f28" fmla="val 1471474"/>
                <a:gd name="f29" fmla="val 1235677"/>
                <a:gd name="f30" fmla="val 1562542"/>
                <a:gd name="f31" fmla="val 1088928"/>
                <a:gd name="f32" fmla="val 1643672"/>
                <a:gd name="f33" fmla="val 935735"/>
                <a:gd name="f34" fmla="val 1712713"/>
                <a:gd name="f35" fmla="val 705659"/>
                <a:gd name="f36" fmla="val 1815533"/>
                <a:gd name="f37" fmla="val 462359"/>
                <a:gd name="f38" fmla="val 1892212"/>
                <a:gd name="f39" fmla="val 212353"/>
                <a:gd name="f40" fmla="val 1940294"/>
                <a:gd name="f41" fmla="val 1732181"/>
                <a:gd name="f42" fmla="val 161195"/>
                <a:gd name="f43" fmla="val 1706590"/>
                <a:gd name="f44" fmla="val 237638"/>
                <a:gd name="f45" fmla="val 1691378"/>
                <a:gd name="f46" fmla="val 313477"/>
                <a:gd name="f47" fmla="val 1673222"/>
                <a:gd name="f48" fmla="val 388463"/>
                <a:gd name="f49" fmla="val 1652268"/>
                <a:gd name="f50" fmla="val 538529"/>
                <a:gd name="f51" fmla="val 1610539"/>
                <a:gd name="f52" fmla="val 684898"/>
                <a:gd name="f53" fmla="val 1556543"/>
                <a:gd name="f54" fmla="val 826716"/>
                <a:gd name="f55" fmla="val 1493950"/>
                <a:gd name="f56" fmla="val 1111207"/>
                <a:gd name="f57" fmla="val 1370107"/>
                <a:gd name="f58" fmla="val 1376832"/>
                <a:gd name="f59" fmla="val 1205881"/>
                <a:gd name="f60" fmla="val 1609847"/>
                <a:gd name="f61" fmla="val 1007535"/>
                <a:gd name="f62" fmla="val 1725975"/>
                <a:gd name="f63" fmla="val 908049"/>
                <a:gd name="f64" fmla="val 1833571"/>
                <a:gd name="f65" fmla="val 799519"/>
                <a:gd name="f66" fmla="val 1929982"/>
                <a:gd name="f67" fmla="val 682930"/>
                <a:gd name="f68" fmla="val 2026581"/>
                <a:gd name="f69" fmla="val 566520"/>
                <a:gd name="f70" fmla="val 2111806"/>
                <a:gd name="f71" fmla="val 441692"/>
                <a:gd name="f72" fmla="val 2183093"/>
                <a:gd name="f73" fmla="val 310149"/>
                <a:gd name="f74" fmla="val 2218738"/>
                <a:gd name="f75" fmla="val 244422"/>
                <a:gd name="f76" fmla="val 2251396"/>
                <a:gd name="f77" fmla="val 177150"/>
                <a:gd name="f78" fmla="val 2280286"/>
                <a:gd name="f79" fmla="val 108435"/>
                <a:gd name="f80" fmla="+- 0 0 -90"/>
                <a:gd name="f81" fmla="*/ f3 1 2501089"/>
                <a:gd name="f82" fmla="*/ f4 1 1972702"/>
                <a:gd name="f83" fmla="val f5"/>
                <a:gd name="f84" fmla="val f6"/>
                <a:gd name="f85" fmla="val f7"/>
                <a:gd name="f86" fmla="*/ f80 f0 1"/>
                <a:gd name="f87" fmla="+- f85 0 f83"/>
                <a:gd name="f88" fmla="+- f84 0 f83"/>
                <a:gd name="f89" fmla="*/ f86 1 f2"/>
                <a:gd name="f90" fmla="*/ f88 1 2501089"/>
                <a:gd name="f91" fmla="*/ f87 1 1972702"/>
                <a:gd name="f92" fmla="*/ 2318728 f88 1"/>
                <a:gd name="f93" fmla="*/ 0 f87 1"/>
                <a:gd name="f94" fmla="*/ 2501089 f88 1"/>
                <a:gd name="f95" fmla="*/ 2453909 f88 1"/>
                <a:gd name="f96" fmla="*/ 167837 f87 1"/>
                <a:gd name="f97" fmla="*/ 2361125 f88 1"/>
                <a:gd name="f98" fmla="*/ 392084 f87 1"/>
                <a:gd name="f99" fmla="*/ 1768255 f88 1"/>
                <a:gd name="f100" fmla="*/ 1167644 f87 1"/>
                <a:gd name="f101" fmla="*/ 1375125 f88 1"/>
                <a:gd name="f102" fmla="*/ 1471474 f87 1"/>
                <a:gd name="f103" fmla="*/ 935735 f88 1"/>
                <a:gd name="f104" fmla="*/ 1712713 f87 1"/>
                <a:gd name="f105" fmla="*/ 212353 f88 1"/>
                <a:gd name="f106" fmla="*/ 1940294 f87 1"/>
                <a:gd name="f107" fmla="*/ 0 f88 1"/>
                <a:gd name="f108" fmla="*/ 1972702 f87 1"/>
                <a:gd name="f109" fmla="*/ 1732181 f87 1"/>
                <a:gd name="f110" fmla="*/ 161195 f88 1"/>
                <a:gd name="f111" fmla="*/ 1706590 f87 1"/>
                <a:gd name="f112" fmla="*/ 388463 f88 1"/>
                <a:gd name="f113" fmla="*/ 1652268 f87 1"/>
                <a:gd name="f114" fmla="*/ 826716 f88 1"/>
                <a:gd name="f115" fmla="*/ 1493950 f87 1"/>
                <a:gd name="f116" fmla="*/ 1609847 f88 1"/>
                <a:gd name="f117" fmla="*/ 1007535 f87 1"/>
                <a:gd name="f118" fmla="*/ 1929982 f88 1"/>
                <a:gd name="f119" fmla="*/ 682930 f87 1"/>
                <a:gd name="f120" fmla="*/ 2183093 f88 1"/>
                <a:gd name="f121" fmla="*/ 310149 f87 1"/>
                <a:gd name="f122" fmla="*/ 2280286 f88 1"/>
                <a:gd name="f123" fmla="*/ 108435 f87 1"/>
                <a:gd name="f124" fmla="+- f89 0 f1"/>
                <a:gd name="f125" fmla="*/ f92 1 2501089"/>
                <a:gd name="f126" fmla="*/ f93 1 1972702"/>
                <a:gd name="f127" fmla="*/ f94 1 2501089"/>
                <a:gd name="f128" fmla="*/ f95 1 2501089"/>
                <a:gd name="f129" fmla="*/ f96 1 1972702"/>
                <a:gd name="f130" fmla="*/ f97 1 2501089"/>
                <a:gd name="f131" fmla="*/ f98 1 1972702"/>
                <a:gd name="f132" fmla="*/ f99 1 2501089"/>
                <a:gd name="f133" fmla="*/ f100 1 1972702"/>
                <a:gd name="f134" fmla="*/ f101 1 2501089"/>
                <a:gd name="f135" fmla="*/ f102 1 1972702"/>
                <a:gd name="f136" fmla="*/ f103 1 2501089"/>
                <a:gd name="f137" fmla="*/ f104 1 1972702"/>
                <a:gd name="f138" fmla="*/ f105 1 2501089"/>
                <a:gd name="f139" fmla="*/ f106 1 1972702"/>
                <a:gd name="f140" fmla="*/ f107 1 2501089"/>
                <a:gd name="f141" fmla="*/ f108 1 1972702"/>
                <a:gd name="f142" fmla="*/ f109 1 1972702"/>
                <a:gd name="f143" fmla="*/ f110 1 2501089"/>
                <a:gd name="f144" fmla="*/ f111 1 1972702"/>
                <a:gd name="f145" fmla="*/ f112 1 2501089"/>
                <a:gd name="f146" fmla="*/ f113 1 1972702"/>
                <a:gd name="f147" fmla="*/ f114 1 2501089"/>
                <a:gd name="f148" fmla="*/ f115 1 1972702"/>
                <a:gd name="f149" fmla="*/ f116 1 2501089"/>
                <a:gd name="f150" fmla="*/ f117 1 1972702"/>
                <a:gd name="f151" fmla="*/ f118 1 2501089"/>
                <a:gd name="f152" fmla="*/ f119 1 1972702"/>
                <a:gd name="f153" fmla="*/ f120 1 2501089"/>
                <a:gd name="f154" fmla="*/ f121 1 1972702"/>
                <a:gd name="f155" fmla="*/ f122 1 2501089"/>
                <a:gd name="f156" fmla="*/ f123 1 1972702"/>
                <a:gd name="f157" fmla="*/ f83 1 f90"/>
                <a:gd name="f158" fmla="*/ f84 1 f90"/>
                <a:gd name="f159" fmla="*/ f83 1 f91"/>
                <a:gd name="f160" fmla="*/ f85 1 f91"/>
                <a:gd name="f161" fmla="*/ f125 1 f90"/>
                <a:gd name="f162" fmla="*/ f126 1 f91"/>
                <a:gd name="f163" fmla="*/ f127 1 f90"/>
                <a:gd name="f164" fmla="*/ f128 1 f90"/>
                <a:gd name="f165" fmla="*/ f129 1 f91"/>
                <a:gd name="f166" fmla="*/ f130 1 f90"/>
                <a:gd name="f167" fmla="*/ f131 1 f91"/>
                <a:gd name="f168" fmla="*/ f132 1 f90"/>
                <a:gd name="f169" fmla="*/ f133 1 f91"/>
                <a:gd name="f170" fmla="*/ f134 1 f90"/>
                <a:gd name="f171" fmla="*/ f135 1 f91"/>
                <a:gd name="f172" fmla="*/ f136 1 f90"/>
                <a:gd name="f173" fmla="*/ f137 1 f91"/>
                <a:gd name="f174" fmla="*/ f138 1 f90"/>
                <a:gd name="f175" fmla="*/ f139 1 f91"/>
                <a:gd name="f176" fmla="*/ f140 1 f90"/>
                <a:gd name="f177" fmla="*/ f141 1 f91"/>
                <a:gd name="f178" fmla="*/ f142 1 f91"/>
                <a:gd name="f179" fmla="*/ f143 1 f90"/>
                <a:gd name="f180" fmla="*/ f144 1 f91"/>
                <a:gd name="f181" fmla="*/ f145 1 f90"/>
                <a:gd name="f182" fmla="*/ f146 1 f91"/>
                <a:gd name="f183" fmla="*/ f147 1 f90"/>
                <a:gd name="f184" fmla="*/ f148 1 f91"/>
                <a:gd name="f185" fmla="*/ f149 1 f90"/>
                <a:gd name="f186" fmla="*/ f150 1 f91"/>
                <a:gd name="f187" fmla="*/ f151 1 f90"/>
                <a:gd name="f188" fmla="*/ f152 1 f91"/>
                <a:gd name="f189" fmla="*/ f153 1 f90"/>
                <a:gd name="f190" fmla="*/ f154 1 f91"/>
                <a:gd name="f191" fmla="*/ f155 1 f90"/>
                <a:gd name="f192" fmla="*/ f156 1 f91"/>
                <a:gd name="f193" fmla="*/ f157 f81 1"/>
                <a:gd name="f194" fmla="*/ f158 f81 1"/>
                <a:gd name="f195" fmla="*/ f160 f82 1"/>
                <a:gd name="f196" fmla="*/ f159 f82 1"/>
                <a:gd name="f197" fmla="*/ f161 f81 1"/>
                <a:gd name="f198" fmla="*/ f162 f82 1"/>
                <a:gd name="f199" fmla="*/ f163 f81 1"/>
                <a:gd name="f200" fmla="*/ f164 f81 1"/>
                <a:gd name="f201" fmla="*/ f165 f82 1"/>
                <a:gd name="f202" fmla="*/ f166 f81 1"/>
                <a:gd name="f203" fmla="*/ f167 f82 1"/>
                <a:gd name="f204" fmla="*/ f168 f81 1"/>
                <a:gd name="f205" fmla="*/ f169 f82 1"/>
                <a:gd name="f206" fmla="*/ f170 f81 1"/>
                <a:gd name="f207" fmla="*/ f171 f82 1"/>
                <a:gd name="f208" fmla="*/ f172 f81 1"/>
                <a:gd name="f209" fmla="*/ f173 f82 1"/>
                <a:gd name="f210" fmla="*/ f174 f81 1"/>
                <a:gd name="f211" fmla="*/ f175 f82 1"/>
                <a:gd name="f212" fmla="*/ f176 f81 1"/>
                <a:gd name="f213" fmla="*/ f177 f82 1"/>
                <a:gd name="f214" fmla="*/ f178 f82 1"/>
                <a:gd name="f215" fmla="*/ f179 f81 1"/>
                <a:gd name="f216" fmla="*/ f180 f82 1"/>
                <a:gd name="f217" fmla="*/ f181 f81 1"/>
                <a:gd name="f218" fmla="*/ f182 f82 1"/>
                <a:gd name="f219" fmla="*/ f183 f81 1"/>
                <a:gd name="f220" fmla="*/ f184 f82 1"/>
                <a:gd name="f221" fmla="*/ f185 f81 1"/>
                <a:gd name="f222" fmla="*/ f186 f82 1"/>
                <a:gd name="f223" fmla="*/ f187 f81 1"/>
                <a:gd name="f224" fmla="*/ f188 f82 1"/>
                <a:gd name="f225" fmla="*/ f189 f81 1"/>
                <a:gd name="f226" fmla="*/ f190 f82 1"/>
                <a:gd name="f227" fmla="*/ f191 f81 1"/>
                <a:gd name="f228" fmla="*/ f192 f82 1"/>
              </a:gdLst>
              <a:ahLst/>
              <a:cxnLst>
                <a:cxn ang="3cd4">
                  <a:pos x="hc" y="t"/>
                </a:cxn>
                <a:cxn ang="0">
                  <a:pos x="r" y="vc"/>
                </a:cxn>
                <a:cxn ang="cd4">
                  <a:pos x="hc" y="b"/>
                </a:cxn>
                <a:cxn ang="cd2">
                  <a:pos x="l" y="vc"/>
                </a:cxn>
                <a:cxn ang="f124">
                  <a:pos x="f197" y="f198"/>
                </a:cxn>
                <a:cxn ang="f124">
                  <a:pos x="f199" y="f198"/>
                </a:cxn>
                <a:cxn ang="f124">
                  <a:pos x="f200" y="f201"/>
                </a:cxn>
                <a:cxn ang="f124">
                  <a:pos x="f202" y="f203"/>
                </a:cxn>
                <a:cxn ang="f124">
                  <a:pos x="f204" y="f205"/>
                </a:cxn>
                <a:cxn ang="f124">
                  <a:pos x="f206" y="f207"/>
                </a:cxn>
                <a:cxn ang="f124">
                  <a:pos x="f208" y="f209"/>
                </a:cxn>
                <a:cxn ang="f124">
                  <a:pos x="f210" y="f211"/>
                </a:cxn>
                <a:cxn ang="f124">
                  <a:pos x="f212" y="f213"/>
                </a:cxn>
                <a:cxn ang="f124">
                  <a:pos x="f212" y="f214"/>
                </a:cxn>
                <a:cxn ang="f124">
                  <a:pos x="f215" y="f216"/>
                </a:cxn>
                <a:cxn ang="f124">
                  <a:pos x="f217" y="f218"/>
                </a:cxn>
                <a:cxn ang="f124">
                  <a:pos x="f219" y="f220"/>
                </a:cxn>
                <a:cxn ang="f124">
                  <a:pos x="f221" y="f222"/>
                </a:cxn>
                <a:cxn ang="f124">
                  <a:pos x="f223" y="f224"/>
                </a:cxn>
                <a:cxn ang="f124">
                  <a:pos x="f225" y="f226"/>
                </a:cxn>
                <a:cxn ang="f124">
                  <a:pos x="f227" y="f228"/>
                </a:cxn>
              </a:cxnLst>
              <a:rect l="f193" t="f196" r="f194" b="f195"/>
              <a:pathLst>
                <a:path w="2501089" h="1972702">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lnTo>
                    <a:pt x="f5" y="f7"/>
                  </a:lnTo>
                  <a:lnTo>
                    <a:pt x="f5" y="f41"/>
                  </a:lnTo>
                  <a:lnTo>
                    <a:pt x="f42" y="f43"/>
                  </a:lnTo>
                  <a:cubicBezTo>
                    <a:pt x="f44" y="f45"/>
                    <a:pt x="f46" y="f47"/>
                    <a:pt x="f48" y="f49"/>
                  </a:cubicBezTo>
                  <a:cubicBezTo>
                    <a:pt x="f50" y="f51"/>
                    <a:pt x="f52" y="f53"/>
                    <a:pt x="f54" y="f55"/>
                  </a:cubicBezTo>
                  <a:cubicBezTo>
                    <a:pt x="f56" y="f57"/>
                    <a:pt x="f58" y="f59"/>
                    <a:pt x="f60" y="f61"/>
                  </a:cubicBezTo>
                  <a:cubicBezTo>
                    <a:pt x="f62" y="f63"/>
                    <a:pt x="f64" y="f65"/>
                    <a:pt x="f66" y="f67"/>
                  </a:cubicBezTo>
                  <a:cubicBezTo>
                    <a:pt x="f68" y="f69"/>
                    <a:pt x="f70" y="f71"/>
                    <a:pt x="f72" y="f73"/>
                  </a:cubicBezTo>
                  <a:cubicBezTo>
                    <a:pt x="f74" y="f75"/>
                    <a:pt x="f76" y="f77"/>
                    <a:pt x="f78" y="f79"/>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FFFFFF"/>
                </a:solidFill>
                <a:uFillTx/>
                <a:latin typeface="Calibri"/>
              </a:endParaRPr>
            </a:p>
          </p:txBody>
        </p:sp>
        <p:sp>
          <p:nvSpPr>
            <p:cNvPr id="15" name="Freeform: Shape 41">
              <a:extLst>
                <a:ext uri="{FF2B5EF4-FFF2-40B4-BE49-F238E27FC236}">
                  <a16:creationId xmlns:a16="http://schemas.microsoft.com/office/drawing/2014/main" id="{F280B1C1-FD54-4DD9-8829-E294B5C2BFDA}"/>
                </a:ext>
              </a:extLst>
            </p:cNvPr>
            <p:cNvSpPr/>
            <p:nvPr/>
          </p:nvSpPr>
          <p:spPr>
            <a:xfrm rot="10799991">
              <a:off x="9087297" y="4429335"/>
              <a:ext cx="3112608" cy="2428582"/>
            </a:xfrm>
            <a:custGeom>
              <a:avLst/>
              <a:gdLst>
                <a:gd name="f0" fmla="val 10800000"/>
                <a:gd name="f1" fmla="val 5400000"/>
                <a:gd name="f2" fmla="val 180"/>
                <a:gd name="f3" fmla="val w"/>
                <a:gd name="f4" fmla="val h"/>
                <a:gd name="f5" fmla="val 0"/>
                <a:gd name="f6" fmla="val 2491105"/>
                <a:gd name="f7" fmla="val 1943661"/>
                <a:gd name="f8" fmla="val 1995408"/>
                <a:gd name="f9" fmla="val 2434705"/>
                <a:gd name="f10" fmla="val 174009"/>
                <a:gd name="f11" fmla="val 2087512"/>
                <a:gd name="f12" fmla="val 1067655"/>
                <a:gd name="f13" fmla="val 1129122"/>
                <a:gd name="f14" fmla="val 1753877"/>
                <a:gd name="f15" fmla="val 92457"/>
                <a:gd name="f16" fmla="val 1931703"/>
                <a:gd name="f17" fmla="val 1491489"/>
                <a:gd name="f18" fmla="val 34107"/>
                <a:gd name="f19" fmla="val 1486836"/>
                <a:gd name="f20" fmla="val 189055"/>
                <a:gd name="f21" fmla="val 1458696"/>
                <a:gd name="f22" fmla="val 343908"/>
                <a:gd name="f23" fmla="val 1416565"/>
                <a:gd name="f24" fmla="val 497577"/>
                <a:gd name="f25" fmla="val 1360598"/>
                <a:gd name="f26" fmla="val 796856"/>
                <a:gd name="f27" fmla="val 1251889"/>
                <a:gd name="f28" fmla="val 1081725"/>
                <a:gd name="f29" fmla="val 1091781"/>
                <a:gd name="f30" fmla="val 1321566"/>
                <a:gd name="f31" fmla="val 897645"/>
                <a:gd name="f32" fmla="val 1565577"/>
                <a:gd name="f33" fmla="val 700195"/>
                <a:gd name="f34" fmla="val 1757355"/>
                <a:gd name="f35" fmla="val 475523"/>
                <a:gd name="f36" fmla="val 1891495"/>
                <a:gd name="f37" fmla="val 230078"/>
                <a:gd name="f38" fmla="val 1917197"/>
                <a:gd name="f39" fmla="val 183033"/>
                <a:gd name="f40" fmla="val 1940526"/>
                <a:gd name="f41" fmla="val 135619"/>
                <a:gd name="f42" fmla="val 1961469"/>
                <a:gd name="f43" fmla="val 87885"/>
                <a:gd name="f44" fmla="+- 0 0 -90"/>
                <a:gd name="f45" fmla="*/ f3 1 2491105"/>
                <a:gd name="f46" fmla="*/ f4 1 1943661"/>
                <a:gd name="f47" fmla="val f5"/>
                <a:gd name="f48" fmla="val f6"/>
                <a:gd name="f49" fmla="val f7"/>
                <a:gd name="f50" fmla="*/ f44 f0 1"/>
                <a:gd name="f51" fmla="+- f49 0 f47"/>
                <a:gd name="f52" fmla="+- f48 0 f47"/>
                <a:gd name="f53" fmla="*/ f50 1 f2"/>
                <a:gd name="f54" fmla="*/ f52 1 2491105"/>
                <a:gd name="f55" fmla="*/ f51 1 1943661"/>
                <a:gd name="f56" fmla="*/ 1995408 f52 1"/>
                <a:gd name="f57" fmla="*/ 0 f51 1"/>
                <a:gd name="f58" fmla="*/ 2491105 f52 1"/>
                <a:gd name="f59" fmla="*/ 2434705 f52 1"/>
                <a:gd name="f60" fmla="*/ 174009 f51 1"/>
                <a:gd name="f61" fmla="*/ 92457 f52 1"/>
                <a:gd name="f62" fmla="*/ 1931703 f51 1"/>
                <a:gd name="f63" fmla="*/ 0 f52 1"/>
                <a:gd name="f64" fmla="*/ 1943661 f51 1"/>
                <a:gd name="f65" fmla="*/ 1491489 f51 1"/>
                <a:gd name="f66" fmla="*/ 34107 f52 1"/>
                <a:gd name="f67" fmla="*/ 1486836 f51 1"/>
                <a:gd name="f68" fmla="*/ 497577 f52 1"/>
                <a:gd name="f69" fmla="*/ 1360598 f51 1"/>
                <a:gd name="f70" fmla="*/ 1321566 f52 1"/>
                <a:gd name="f71" fmla="*/ 897645 f51 1"/>
                <a:gd name="f72" fmla="*/ 1891495 f52 1"/>
                <a:gd name="f73" fmla="*/ 230078 f51 1"/>
                <a:gd name="f74" fmla="*/ 1961469 f52 1"/>
                <a:gd name="f75" fmla="*/ 87885 f51 1"/>
                <a:gd name="f76" fmla="+- f53 0 f1"/>
                <a:gd name="f77" fmla="*/ f56 1 2491105"/>
                <a:gd name="f78" fmla="*/ f57 1 1943661"/>
                <a:gd name="f79" fmla="*/ f58 1 2491105"/>
                <a:gd name="f80" fmla="*/ f59 1 2491105"/>
                <a:gd name="f81" fmla="*/ f60 1 1943661"/>
                <a:gd name="f82" fmla="*/ f61 1 2491105"/>
                <a:gd name="f83" fmla="*/ f62 1 1943661"/>
                <a:gd name="f84" fmla="*/ f63 1 2491105"/>
                <a:gd name="f85" fmla="*/ f64 1 1943661"/>
                <a:gd name="f86" fmla="*/ f65 1 1943661"/>
                <a:gd name="f87" fmla="*/ f66 1 2491105"/>
                <a:gd name="f88" fmla="*/ f67 1 1943661"/>
                <a:gd name="f89" fmla="*/ f68 1 2491105"/>
                <a:gd name="f90" fmla="*/ f69 1 1943661"/>
                <a:gd name="f91" fmla="*/ f70 1 2491105"/>
                <a:gd name="f92" fmla="*/ f71 1 1943661"/>
                <a:gd name="f93" fmla="*/ f72 1 2491105"/>
                <a:gd name="f94" fmla="*/ f73 1 1943661"/>
                <a:gd name="f95" fmla="*/ f74 1 2491105"/>
                <a:gd name="f96" fmla="*/ f75 1 1943661"/>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1105" h="1943661">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graphicFrame>
        <p:nvGraphicFramePr>
          <p:cNvPr id="17" name="Segnaposto contenuto 16">
            <a:extLst>
              <a:ext uri="{FF2B5EF4-FFF2-40B4-BE49-F238E27FC236}">
                <a16:creationId xmlns:a16="http://schemas.microsoft.com/office/drawing/2014/main" id="{E133762E-A84C-4258-A74A-875AF4088582}"/>
              </a:ext>
            </a:extLst>
          </p:cNvPr>
          <p:cNvGraphicFramePr>
            <a:graphicFrameLocks noGrp="1"/>
          </p:cNvGraphicFramePr>
          <p:nvPr>
            <p:ph idx="1"/>
            <p:extLst>
              <p:ext uri="{D42A27DB-BD31-4B8C-83A1-F6EECF244321}">
                <p14:modId xmlns:p14="http://schemas.microsoft.com/office/powerpoint/2010/main" val="1464026045"/>
              </p:ext>
            </p:extLst>
          </p:nvPr>
        </p:nvGraphicFramePr>
        <p:xfrm>
          <a:off x="1787953" y="2089030"/>
          <a:ext cx="9202602" cy="39211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itolo 1">
            <a:extLst>
              <a:ext uri="{FF2B5EF4-FFF2-40B4-BE49-F238E27FC236}">
                <a16:creationId xmlns:a16="http://schemas.microsoft.com/office/drawing/2014/main" id="{E1C5D9C2-A4BE-4966-A61F-AC45F6D1B34E}"/>
              </a:ext>
            </a:extLst>
          </p:cNvPr>
          <p:cNvSpPr txBox="1"/>
          <p:nvPr/>
        </p:nvSpPr>
        <p:spPr>
          <a:xfrm>
            <a:off x="3346181" y="492582"/>
            <a:ext cx="6065754" cy="1264834"/>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3600" b="1" i="0" u="none" strike="noStrike" kern="1200" cap="none" spc="0" baseline="0" dirty="0">
                <a:solidFill>
                  <a:srgbClr val="44546A"/>
                </a:solidFill>
                <a:uFillTx/>
                <a:latin typeface="+mj-lt"/>
              </a:rPr>
              <a:t>Plato’s footnote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8233" y="-8165"/>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0" y="167594"/>
            <a:ext cx="2682990" cy="649976"/>
          </a:xfrm>
        </p:spPr>
        <p:txBody>
          <a:bodyPr anchorCtr="1">
            <a:normAutofit/>
          </a:bodyPr>
          <a:lstStyle/>
          <a:p>
            <a:pPr lvl="0" algn="ctr"/>
            <a:r>
              <a:rPr lang="en-US" sz="3000" b="1" dirty="0">
                <a:solidFill>
                  <a:srgbClr val="E9F0F7"/>
                </a:solidFill>
              </a:rPr>
              <a:t>1) Context</a:t>
            </a:r>
          </a:p>
        </p:txBody>
      </p:sp>
      <p:grpSp>
        <p:nvGrpSpPr>
          <p:cNvPr id="11" name="Group 37">
            <a:extLst>
              <a:ext uri="{FF2B5EF4-FFF2-40B4-BE49-F238E27FC236}">
                <a16:creationId xmlns:a16="http://schemas.microsoft.com/office/drawing/2014/main" id="{31B49A43-09B6-466D-B1EA-72A50020E3AA}"/>
              </a:ext>
            </a:extLst>
          </p:cNvPr>
          <p:cNvGrpSpPr/>
          <p:nvPr/>
        </p:nvGrpSpPr>
        <p:grpSpPr>
          <a:xfrm>
            <a:off x="9058284" y="4146310"/>
            <a:ext cx="3142399" cy="2716810"/>
            <a:chOff x="9058284" y="4146310"/>
            <a:chExt cx="3142399" cy="2716810"/>
          </a:xfrm>
        </p:grpSpPr>
        <p:sp>
          <p:nvSpPr>
            <p:cNvPr id="12" name="Freeform: Shape 38">
              <a:extLst>
                <a:ext uri="{FF2B5EF4-FFF2-40B4-BE49-F238E27FC236}">
                  <a16:creationId xmlns:a16="http://schemas.microsoft.com/office/drawing/2014/main" id="{D6453417-C011-4289-B5CB-A47F7754B7E1}"/>
                </a:ext>
              </a:extLst>
            </p:cNvPr>
            <p:cNvSpPr/>
            <p:nvPr/>
          </p:nvSpPr>
          <p:spPr>
            <a:xfrm rot="10799991">
              <a:off x="9058284" y="4146310"/>
              <a:ext cx="3142399" cy="2711616"/>
            </a:xfrm>
            <a:custGeom>
              <a:avLst/>
              <a:gdLst>
                <a:gd name="f0" fmla="val 10800000"/>
                <a:gd name="f1" fmla="val 5400000"/>
                <a:gd name="f2" fmla="val 180"/>
                <a:gd name="f3" fmla="val w"/>
                <a:gd name="f4" fmla="val h"/>
                <a:gd name="f5" fmla="val 0"/>
                <a:gd name="f6" fmla="val 2514948"/>
                <a:gd name="f7" fmla="val 2170178"/>
                <a:gd name="f8" fmla="val 2466091"/>
                <a:gd name="f9" fmla="val 2512286"/>
                <a:gd name="f10" fmla="val 12375"/>
                <a:gd name="f11" fmla="val 2481760"/>
                <a:gd name="f12" fmla="val 133161"/>
                <a:gd name="f13" fmla="val 2442526"/>
                <a:gd name="f14" fmla="val 252239"/>
                <a:gd name="f15" fmla="val 2394961"/>
                <a:gd name="f16" fmla="val 368660"/>
                <a:gd name="f17" fmla="val 2363109"/>
                <a:gd name="f18" fmla="val 446208"/>
                <a:gd name="f19" fmla="val 2328603"/>
                <a:gd name="f20" fmla="val 523039"/>
                <a:gd name="f21" fmla="val 2289734"/>
                <a:gd name="f22" fmla="val 598078"/>
                <a:gd name="f23" fmla="val 2251436"/>
                <a:gd name="f24" fmla="val 673387"/>
                <a:gd name="f25" fmla="val 2209251"/>
                <a:gd name="f26" fmla="val 747083"/>
                <a:gd name="f27" fmla="val 2163747"/>
                <a:gd name="f28" fmla="val 819078"/>
                <a:gd name="f29" fmla="val 2072646"/>
                <a:gd name="f30" fmla="val 962979"/>
                <a:gd name="f31" fmla="val 1968652"/>
                <a:gd name="f32" fmla="val 1100611"/>
                <a:gd name="f33" fmla="val 1852241"/>
                <a:gd name="f34" fmla="val 1228932"/>
                <a:gd name="f35" fmla="val 1793748"/>
                <a:gd name="f36" fmla="val 1292868"/>
                <a:gd name="f37" fmla="val 1732698"/>
                <a:gd name="f38" fmla="val 1354923"/>
                <a:gd name="f39" fmla="val 1668235"/>
                <a:gd name="f40" fmla="val 1413844"/>
                <a:gd name="f41" fmla="val 1652214"/>
                <a:gd name="f42" fmla="val 1428709"/>
                <a:gd name="f43" fmla="val 1636100"/>
                <a:gd name="f44" fmla="val 1443395"/>
                <a:gd name="f45" fmla="val 1619510"/>
                <a:gd name="f46" fmla="val 1457722"/>
                <a:gd name="f47" fmla="val 1603015"/>
                <a:gd name="f48" fmla="val 1472140"/>
                <a:gd name="f49" fmla="val 1586805"/>
                <a:gd name="f50" fmla="val 1486825"/>
                <a:gd name="f51" fmla="val 1569835"/>
                <a:gd name="f52" fmla="val 1500704"/>
                <a:gd name="f53" fmla="val 1536276"/>
                <a:gd name="f54" fmla="val 1528911"/>
                <a:gd name="f55" fmla="val 1501865"/>
                <a:gd name="f56" fmla="val 1556223"/>
                <a:gd name="f57" fmla="val 1467169"/>
                <a:gd name="f58" fmla="val 1583266"/>
                <a:gd name="f59" fmla="val 1327719"/>
                <a:gd name="f60" fmla="val 1690722"/>
                <a:gd name="f61" fmla="val 1177085"/>
                <a:gd name="f62" fmla="val 1785910"/>
                <a:gd name="f63" fmla="val 1018393"/>
                <a:gd name="f64" fmla="val 1867576"/>
                <a:gd name="f65" fmla="val 780425"/>
                <a:gd name="f66" fmla="val 1990142"/>
                <a:gd name="f67" fmla="val 522567"/>
                <a:gd name="f68" fmla="val 2080875"/>
                <a:gd name="f69" fmla="val 255857"/>
                <a:gd name="f70" fmla="val 2133049"/>
                <a:gd name="f71" fmla="val 1940056"/>
                <a:gd name="f72" fmla="val 201609"/>
                <a:gd name="f73" fmla="val 1902856"/>
                <a:gd name="f74" fmla="val 282186"/>
                <a:gd name="f75" fmla="val 1884231"/>
                <a:gd name="f76" fmla="val 362102"/>
                <a:gd name="f77" fmla="val 1863008"/>
                <a:gd name="f78" fmla="val 440974"/>
                <a:gd name="f79" fmla="val 1838472"/>
                <a:gd name="f80" fmla="val 519848"/>
                <a:gd name="f81" fmla="val 1814027"/>
                <a:gd name="f82" fmla="val 597771"/>
                <a:gd name="f83" fmla="val 1786627"/>
                <a:gd name="f84" fmla="val 674558"/>
                <a:gd name="f85" fmla="val 1756359"/>
                <a:gd name="f86" fmla="val 751250"/>
                <a:gd name="f87" fmla="val 1726003"/>
                <a:gd name="f88" fmla="val 826900"/>
                <a:gd name="f89" fmla="val 1692870"/>
                <a:gd name="f90" fmla="val 901222"/>
                <a:gd name="f91" fmla="val 1657142"/>
                <a:gd name="f92" fmla="val 1049865"/>
                <a:gd name="f93" fmla="val 1585774"/>
                <a:gd name="f94" fmla="val 1193581"/>
                <a:gd name="f95" fmla="val 1504376"/>
                <a:gd name="f96" fmla="val 1330943"/>
                <a:gd name="f97" fmla="val 1413396"/>
                <a:gd name="f98" fmla="val 1365165"/>
                <a:gd name="f99" fmla="val 1390563"/>
                <a:gd name="f100" fmla="val 1399293"/>
                <a:gd name="f101" fmla="val 1367370"/>
                <a:gd name="f102" fmla="val 1432566"/>
                <a:gd name="f103" fmla="val 1343193"/>
                <a:gd name="f104" fmla="val 1449441"/>
                <a:gd name="f105" fmla="val 1331373"/>
                <a:gd name="f106" fmla="val 1465936"/>
                <a:gd name="f107" fmla="val 1319104"/>
                <a:gd name="f108" fmla="val 1482527"/>
                <a:gd name="f109" fmla="val 1306926"/>
                <a:gd name="f110" fmla="val 1499210"/>
                <a:gd name="f111" fmla="val 1294837"/>
                <a:gd name="f112" fmla="val 1515611"/>
                <a:gd name="f113" fmla="val 1282391"/>
                <a:gd name="f114" fmla="val 1531821"/>
                <a:gd name="f115" fmla="val 1269765"/>
                <a:gd name="f116" fmla="val 1596947"/>
                <a:gd name="f117" fmla="val 1219350"/>
                <a:gd name="f118" fmla="val 1660652"/>
                <a:gd name="f119" fmla="val 1167055"/>
                <a:gd name="f120" fmla="val 1721986"/>
                <a:gd name="f121" fmla="val 1112073"/>
                <a:gd name="f122" fmla="val 1844940"/>
                <a:gd name="f123" fmla="val 1002469"/>
                <a:gd name="f124" fmla="val 1958983"/>
                <a:gd name="f125" fmla="val 882926"/>
                <a:gd name="f126" fmla="val 2061460"/>
                <a:gd name="f127" fmla="val 754336"/>
                <a:gd name="f128" fmla="val 2112652"/>
                <a:gd name="f129" fmla="val 690042"/>
                <a:gd name="f130" fmla="val 2161094"/>
                <a:gd name="f131" fmla="val 623510"/>
                <a:gd name="f132" fmla="val 2206218"/>
                <a:gd name="f133" fmla="val 554827"/>
                <a:gd name="f134" fmla="val 2250583"/>
                <a:gd name="f135" fmla="val 485787"/>
                <a:gd name="f136" fmla="val 2292484"/>
                <a:gd name="f137" fmla="val 415046"/>
                <a:gd name="f138" fmla="val 2329455"/>
                <a:gd name="f139" fmla="val 341886"/>
                <a:gd name="f140" fmla="val 2339030"/>
                <a:gd name="f141" fmla="val 323709"/>
                <a:gd name="f142" fmla="val 2347941"/>
                <a:gd name="f143" fmla="val 305261"/>
                <a:gd name="f144" fmla="val 2356757"/>
                <a:gd name="f145" fmla="val 286815"/>
                <a:gd name="f146" fmla="val 2370030"/>
                <a:gd name="f147" fmla="val 259056"/>
                <a:gd name="f148" fmla="val 2382637"/>
                <a:gd name="f149" fmla="val 231028"/>
                <a:gd name="f150" fmla="val 2390885"/>
                <a:gd name="f151" fmla="val 212312"/>
                <a:gd name="f152" fmla="val 2399227"/>
                <a:gd name="f153" fmla="val 193598"/>
                <a:gd name="f154" fmla="val 2406716"/>
                <a:gd name="f155" fmla="val 174525"/>
                <a:gd name="f156" fmla="val 2414206"/>
                <a:gd name="f157" fmla="val 155452"/>
                <a:gd name="f158" fmla="val 2422453"/>
                <a:gd name="f159" fmla="val 136646"/>
                <a:gd name="f160" fmla="val 2429278"/>
                <a:gd name="f161" fmla="val 117393"/>
                <a:gd name="f162" fmla="+- 0 0 -90"/>
                <a:gd name="f163" fmla="*/ f3 1 2514948"/>
                <a:gd name="f164" fmla="*/ f4 1 2170178"/>
                <a:gd name="f165" fmla="val f5"/>
                <a:gd name="f166" fmla="val f6"/>
                <a:gd name="f167" fmla="val f7"/>
                <a:gd name="f168" fmla="*/ f162 f0 1"/>
                <a:gd name="f169" fmla="+- f167 0 f165"/>
                <a:gd name="f170" fmla="+- f166 0 f165"/>
                <a:gd name="f171" fmla="*/ f168 1 f2"/>
                <a:gd name="f172" fmla="*/ f170 1 2514948"/>
                <a:gd name="f173" fmla="*/ f169 1 2170178"/>
                <a:gd name="f174" fmla="*/ 2466091 f170 1"/>
                <a:gd name="f175" fmla="*/ 0 f169 1"/>
                <a:gd name="f176" fmla="*/ 2514948 f170 1"/>
                <a:gd name="f177" fmla="*/ 2512286 f170 1"/>
                <a:gd name="f178" fmla="*/ 12375 f169 1"/>
                <a:gd name="f179" fmla="*/ 2394961 f170 1"/>
                <a:gd name="f180" fmla="*/ 368660 f169 1"/>
                <a:gd name="f181" fmla="*/ 2289734 f170 1"/>
                <a:gd name="f182" fmla="*/ 598078 f169 1"/>
                <a:gd name="f183" fmla="*/ 2163747 f170 1"/>
                <a:gd name="f184" fmla="*/ 819078 f169 1"/>
                <a:gd name="f185" fmla="*/ 1852241 f170 1"/>
                <a:gd name="f186" fmla="*/ 1228932 f169 1"/>
                <a:gd name="f187" fmla="*/ 1668235 f170 1"/>
                <a:gd name="f188" fmla="*/ 1413844 f169 1"/>
                <a:gd name="f189" fmla="*/ 1619510 f170 1"/>
                <a:gd name="f190" fmla="*/ 1457722 f169 1"/>
                <a:gd name="f191" fmla="*/ 1569835 f170 1"/>
                <a:gd name="f192" fmla="*/ 1500704 f169 1"/>
                <a:gd name="f193" fmla="*/ 1467169 f170 1"/>
                <a:gd name="f194" fmla="*/ 1583266 f169 1"/>
                <a:gd name="f195" fmla="*/ 1018393 f170 1"/>
                <a:gd name="f196" fmla="*/ 1867576 f169 1"/>
                <a:gd name="f197" fmla="*/ 255857 f170 1"/>
                <a:gd name="f198" fmla="*/ 2133049 f169 1"/>
                <a:gd name="f199" fmla="*/ 0 f170 1"/>
                <a:gd name="f200" fmla="*/ 2170178 f169 1"/>
                <a:gd name="f201" fmla="*/ 1940056 f169 1"/>
                <a:gd name="f202" fmla="*/ 201609 f170 1"/>
                <a:gd name="f203" fmla="*/ 1902856 f169 1"/>
                <a:gd name="f204" fmla="*/ 440974 f170 1"/>
                <a:gd name="f205" fmla="*/ 1838472 f169 1"/>
                <a:gd name="f206" fmla="*/ 674558 f170 1"/>
                <a:gd name="f207" fmla="*/ 1756359 f169 1"/>
                <a:gd name="f208" fmla="*/ 901222 f170 1"/>
                <a:gd name="f209" fmla="*/ 1657142 f169 1"/>
                <a:gd name="f210" fmla="*/ 1330943 f170 1"/>
                <a:gd name="f211" fmla="*/ 1413396 f169 1"/>
                <a:gd name="f212" fmla="*/ 1432566 f170 1"/>
                <a:gd name="f213" fmla="*/ 1343193 f169 1"/>
                <a:gd name="f214" fmla="*/ 1482527 f170 1"/>
                <a:gd name="f215" fmla="*/ 1306926 f169 1"/>
                <a:gd name="f216" fmla="*/ 1531821 f170 1"/>
                <a:gd name="f217" fmla="*/ 1269765 f169 1"/>
                <a:gd name="f218" fmla="*/ 1721986 f170 1"/>
                <a:gd name="f219" fmla="*/ 1112073 f169 1"/>
                <a:gd name="f220" fmla="*/ 2061460 f170 1"/>
                <a:gd name="f221" fmla="*/ 754336 f169 1"/>
                <a:gd name="f222" fmla="*/ 2206218 f170 1"/>
                <a:gd name="f223" fmla="*/ 554827 f169 1"/>
                <a:gd name="f224" fmla="*/ 2329455 f170 1"/>
                <a:gd name="f225" fmla="*/ 341886 f169 1"/>
                <a:gd name="f226" fmla="*/ 2356757 f170 1"/>
                <a:gd name="f227" fmla="*/ 286815 f169 1"/>
                <a:gd name="f228" fmla="*/ 2370030 f170 1"/>
                <a:gd name="f229" fmla="*/ 259056 f169 1"/>
                <a:gd name="f230" fmla="*/ 2382637 f170 1"/>
                <a:gd name="f231" fmla="*/ 231028 f169 1"/>
                <a:gd name="f232" fmla="*/ 2406716 f170 1"/>
                <a:gd name="f233" fmla="*/ 174525 f169 1"/>
                <a:gd name="f234" fmla="*/ 2429278 f170 1"/>
                <a:gd name="f235" fmla="*/ 117393 f169 1"/>
                <a:gd name="f236" fmla="+- f171 0 f1"/>
                <a:gd name="f237" fmla="*/ f174 1 2514948"/>
                <a:gd name="f238" fmla="*/ f175 1 2170178"/>
                <a:gd name="f239" fmla="*/ f176 1 2514948"/>
                <a:gd name="f240" fmla="*/ f177 1 2514948"/>
                <a:gd name="f241" fmla="*/ f178 1 2170178"/>
                <a:gd name="f242" fmla="*/ f179 1 2514948"/>
                <a:gd name="f243" fmla="*/ f180 1 2170178"/>
                <a:gd name="f244" fmla="*/ f181 1 2514948"/>
                <a:gd name="f245" fmla="*/ f182 1 2170178"/>
                <a:gd name="f246" fmla="*/ f183 1 2514948"/>
                <a:gd name="f247" fmla="*/ f184 1 2170178"/>
                <a:gd name="f248" fmla="*/ f185 1 2514948"/>
                <a:gd name="f249" fmla="*/ f186 1 2170178"/>
                <a:gd name="f250" fmla="*/ f187 1 2514948"/>
                <a:gd name="f251" fmla="*/ f188 1 2170178"/>
                <a:gd name="f252" fmla="*/ f189 1 2514948"/>
                <a:gd name="f253" fmla="*/ f190 1 2170178"/>
                <a:gd name="f254" fmla="*/ f191 1 2514948"/>
                <a:gd name="f255" fmla="*/ f192 1 2170178"/>
                <a:gd name="f256" fmla="*/ f193 1 2514948"/>
                <a:gd name="f257" fmla="*/ f194 1 2170178"/>
                <a:gd name="f258" fmla="*/ f195 1 2514948"/>
                <a:gd name="f259" fmla="*/ f196 1 2170178"/>
                <a:gd name="f260" fmla="*/ f197 1 2514948"/>
                <a:gd name="f261" fmla="*/ f198 1 2170178"/>
                <a:gd name="f262" fmla="*/ f199 1 2514948"/>
                <a:gd name="f263" fmla="*/ f200 1 2170178"/>
                <a:gd name="f264" fmla="*/ f201 1 2170178"/>
                <a:gd name="f265" fmla="*/ f202 1 2514948"/>
                <a:gd name="f266" fmla="*/ f203 1 2170178"/>
                <a:gd name="f267" fmla="*/ f204 1 2514948"/>
                <a:gd name="f268" fmla="*/ f205 1 2170178"/>
                <a:gd name="f269" fmla="*/ f206 1 2514948"/>
                <a:gd name="f270" fmla="*/ f207 1 2170178"/>
                <a:gd name="f271" fmla="*/ f208 1 2514948"/>
                <a:gd name="f272" fmla="*/ f209 1 2170178"/>
                <a:gd name="f273" fmla="*/ f210 1 2514948"/>
                <a:gd name="f274" fmla="*/ f211 1 2170178"/>
                <a:gd name="f275" fmla="*/ f212 1 2514948"/>
                <a:gd name="f276" fmla="*/ f213 1 2170178"/>
                <a:gd name="f277" fmla="*/ f214 1 2514948"/>
                <a:gd name="f278" fmla="*/ f215 1 2170178"/>
                <a:gd name="f279" fmla="*/ f216 1 2514948"/>
                <a:gd name="f280" fmla="*/ f217 1 2170178"/>
                <a:gd name="f281" fmla="*/ f218 1 2514948"/>
                <a:gd name="f282" fmla="*/ f219 1 2170178"/>
                <a:gd name="f283" fmla="*/ f220 1 2514948"/>
                <a:gd name="f284" fmla="*/ f221 1 2170178"/>
                <a:gd name="f285" fmla="*/ f222 1 2514948"/>
                <a:gd name="f286" fmla="*/ f223 1 2170178"/>
                <a:gd name="f287" fmla="*/ f224 1 2514948"/>
                <a:gd name="f288" fmla="*/ f225 1 2170178"/>
                <a:gd name="f289" fmla="*/ f226 1 2514948"/>
                <a:gd name="f290" fmla="*/ f227 1 2170178"/>
                <a:gd name="f291" fmla="*/ f228 1 2514948"/>
                <a:gd name="f292" fmla="*/ f229 1 2170178"/>
                <a:gd name="f293" fmla="*/ f230 1 2514948"/>
                <a:gd name="f294" fmla="*/ f231 1 2170178"/>
                <a:gd name="f295" fmla="*/ f232 1 2514948"/>
                <a:gd name="f296" fmla="*/ f233 1 2170178"/>
                <a:gd name="f297" fmla="*/ f234 1 2514948"/>
                <a:gd name="f298" fmla="*/ f235 1 2170178"/>
                <a:gd name="f299" fmla="*/ f165 1 f172"/>
                <a:gd name="f300" fmla="*/ f166 1 f172"/>
                <a:gd name="f301" fmla="*/ f165 1 f173"/>
                <a:gd name="f302" fmla="*/ f167 1 f173"/>
                <a:gd name="f303" fmla="*/ f237 1 f172"/>
                <a:gd name="f304" fmla="*/ f238 1 f173"/>
                <a:gd name="f305" fmla="*/ f239 1 f172"/>
                <a:gd name="f306" fmla="*/ f240 1 f172"/>
                <a:gd name="f307" fmla="*/ f241 1 f173"/>
                <a:gd name="f308" fmla="*/ f242 1 f172"/>
                <a:gd name="f309" fmla="*/ f243 1 f173"/>
                <a:gd name="f310" fmla="*/ f244 1 f172"/>
                <a:gd name="f311" fmla="*/ f245 1 f173"/>
                <a:gd name="f312" fmla="*/ f246 1 f172"/>
                <a:gd name="f313" fmla="*/ f247 1 f173"/>
                <a:gd name="f314" fmla="*/ f248 1 f172"/>
                <a:gd name="f315" fmla="*/ f249 1 f173"/>
                <a:gd name="f316" fmla="*/ f250 1 f172"/>
                <a:gd name="f317" fmla="*/ f251 1 f173"/>
                <a:gd name="f318" fmla="*/ f252 1 f172"/>
                <a:gd name="f319" fmla="*/ f253 1 f173"/>
                <a:gd name="f320" fmla="*/ f254 1 f172"/>
                <a:gd name="f321" fmla="*/ f255 1 f173"/>
                <a:gd name="f322" fmla="*/ f256 1 f172"/>
                <a:gd name="f323" fmla="*/ f257 1 f173"/>
                <a:gd name="f324" fmla="*/ f258 1 f172"/>
                <a:gd name="f325" fmla="*/ f259 1 f173"/>
                <a:gd name="f326" fmla="*/ f260 1 f172"/>
                <a:gd name="f327" fmla="*/ f261 1 f173"/>
                <a:gd name="f328" fmla="*/ f262 1 f172"/>
                <a:gd name="f329" fmla="*/ f263 1 f173"/>
                <a:gd name="f330" fmla="*/ f264 1 f173"/>
                <a:gd name="f331" fmla="*/ f265 1 f172"/>
                <a:gd name="f332" fmla="*/ f266 1 f173"/>
                <a:gd name="f333" fmla="*/ f267 1 f172"/>
                <a:gd name="f334" fmla="*/ f268 1 f173"/>
                <a:gd name="f335" fmla="*/ f269 1 f172"/>
                <a:gd name="f336" fmla="*/ f270 1 f173"/>
                <a:gd name="f337" fmla="*/ f271 1 f172"/>
                <a:gd name="f338" fmla="*/ f272 1 f173"/>
                <a:gd name="f339" fmla="*/ f273 1 f172"/>
                <a:gd name="f340" fmla="*/ f274 1 f173"/>
                <a:gd name="f341" fmla="*/ f275 1 f172"/>
                <a:gd name="f342" fmla="*/ f276 1 f173"/>
                <a:gd name="f343" fmla="*/ f277 1 f172"/>
                <a:gd name="f344" fmla="*/ f278 1 f173"/>
                <a:gd name="f345" fmla="*/ f279 1 f172"/>
                <a:gd name="f346" fmla="*/ f280 1 f173"/>
                <a:gd name="f347" fmla="*/ f281 1 f172"/>
                <a:gd name="f348" fmla="*/ f282 1 f173"/>
                <a:gd name="f349" fmla="*/ f283 1 f172"/>
                <a:gd name="f350" fmla="*/ f284 1 f173"/>
                <a:gd name="f351" fmla="*/ f285 1 f172"/>
                <a:gd name="f352" fmla="*/ f286 1 f173"/>
                <a:gd name="f353" fmla="*/ f287 1 f172"/>
                <a:gd name="f354" fmla="*/ f288 1 f173"/>
                <a:gd name="f355" fmla="*/ f289 1 f172"/>
                <a:gd name="f356" fmla="*/ f290 1 f173"/>
                <a:gd name="f357" fmla="*/ f291 1 f172"/>
                <a:gd name="f358" fmla="*/ f292 1 f173"/>
                <a:gd name="f359" fmla="*/ f293 1 f172"/>
                <a:gd name="f360" fmla="*/ f294 1 f173"/>
                <a:gd name="f361" fmla="*/ f295 1 f172"/>
                <a:gd name="f362" fmla="*/ f296 1 f173"/>
                <a:gd name="f363" fmla="*/ f297 1 f172"/>
                <a:gd name="f364" fmla="*/ f298 1 f173"/>
                <a:gd name="f365" fmla="*/ f299 f163 1"/>
                <a:gd name="f366" fmla="*/ f300 f163 1"/>
                <a:gd name="f367" fmla="*/ f302 f164 1"/>
                <a:gd name="f368" fmla="*/ f301 f164 1"/>
                <a:gd name="f369" fmla="*/ f303 f163 1"/>
                <a:gd name="f370" fmla="*/ f304 f164 1"/>
                <a:gd name="f371" fmla="*/ f305 f163 1"/>
                <a:gd name="f372" fmla="*/ f306 f163 1"/>
                <a:gd name="f373" fmla="*/ f307 f164 1"/>
                <a:gd name="f374" fmla="*/ f308 f163 1"/>
                <a:gd name="f375" fmla="*/ f309 f164 1"/>
                <a:gd name="f376" fmla="*/ f310 f163 1"/>
                <a:gd name="f377" fmla="*/ f311 f164 1"/>
                <a:gd name="f378" fmla="*/ f312 f163 1"/>
                <a:gd name="f379" fmla="*/ f313 f164 1"/>
                <a:gd name="f380" fmla="*/ f314 f163 1"/>
                <a:gd name="f381" fmla="*/ f315 f164 1"/>
                <a:gd name="f382" fmla="*/ f316 f163 1"/>
                <a:gd name="f383" fmla="*/ f317 f164 1"/>
                <a:gd name="f384" fmla="*/ f318 f163 1"/>
                <a:gd name="f385" fmla="*/ f319 f164 1"/>
                <a:gd name="f386" fmla="*/ f320 f163 1"/>
                <a:gd name="f387" fmla="*/ f321 f164 1"/>
                <a:gd name="f388" fmla="*/ f322 f163 1"/>
                <a:gd name="f389" fmla="*/ f323 f164 1"/>
                <a:gd name="f390" fmla="*/ f324 f163 1"/>
                <a:gd name="f391" fmla="*/ f325 f164 1"/>
                <a:gd name="f392" fmla="*/ f326 f163 1"/>
                <a:gd name="f393" fmla="*/ f327 f164 1"/>
                <a:gd name="f394" fmla="*/ f328 f163 1"/>
                <a:gd name="f395" fmla="*/ f329 f164 1"/>
                <a:gd name="f396" fmla="*/ f330 f164 1"/>
                <a:gd name="f397" fmla="*/ f331 f163 1"/>
                <a:gd name="f398" fmla="*/ f332 f164 1"/>
                <a:gd name="f399" fmla="*/ f333 f163 1"/>
                <a:gd name="f400" fmla="*/ f334 f164 1"/>
                <a:gd name="f401" fmla="*/ f335 f163 1"/>
                <a:gd name="f402" fmla="*/ f336 f164 1"/>
                <a:gd name="f403" fmla="*/ f337 f163 1"/>
                <a:gd name="f404" fmla="*/ f338 f164 1"/>
                <a:gd name="f405" fmla="*/ f339 f163 1"/>
                <a:gd name="f406" fmla="*/ f340 f164 1"/>
                <a:gd name="f407" fmla="*/ f341 f163 1"/>
                <a:gd name="f408" fmla="*/ f342 f164 1"/>
                <a:gd name="f409" fmla="*/ f343 f163 1"/>
                <a:gd name="f410" fmla="*/ f344 f164 1"/>
                <a:gd name="f411" fmla="*/ f345 f163 1"/>
                <a:gd name="f412" fmla="*/ f346 f164 1"/>
                <a:gd name="f413" fmla="*/ f347 f163 1"/>
                <a:gd name="f414" fmla="*/ f348 f164 1"/>
                <a:gd name="f415" fmla="*/ f349 f163 1"/>
                <a:gd name="f416" fmla="*/ f350 f164 1"/>
                <a:gd name="f417" fmla="*/ f351 f163 1"/>
                <a:gd name="f418" fmla="*/ f352 f164 1"/>
                <a:gd name="f419" fmla="*/ f353 f163 1"/>
                <a:gd name="f420" fmla="*/ f354 f164 1"/>
                <a:gd name="f421" fmla="*/ f355 f163 1"/>
                <a:gd name="f422" fmla="*/ f356 f164 1"/>
                <a:gd name="f423" fmla="*/ f357 f163 1"/>
                <a:gd name="f424" fmla="*/ f358 f164 1"/>
                <a:gd name="f425" fmla="*/ f359 f163 1"/>
                <a:gd name="f426" fmla="*/ f360 f164 1"/>
                <a:gd name="f427" fmla="*/ f361 f163 1"/>
                <a:gd name="f428" fmla="*/ f362 f164 1"/>
                <a:gd name="f429" fmla="*/ f363 f163 1"/>
                <a:gd name="f430" fmla="*/ f364 f164 1"/>
              </a:gdLst>
              <a:ahLst/>
              <a:cxnLst>
                <a:cxn ang="3cd4">
                  <a:pos x="hc" y="t"/>
                </a:cxn>
                <a:cxn ang="0">
                  <a:pos x="r" y="vc"/>
                </a:cxn>
                <a:cxn ang="cd4">
                  <a:pos x="hc" y="b"/>
                </a:cxn>
                <a:cxn ang="cd2">
                  <a:pos x="l" y="vc"/>
                </a:cxn>
                <a:cxn ang="f236">
                  <a:pos x="f369" y="f370"/>
                </a:cxn>
                <a:cxn ang="f236">
                  <a:pos x="f371" y="f370"/>
                </a:cxn>
                <a:cxn ang="f236">
                  <a:pos x="f372" y="f373"/>
                </a:cxn>
                <a:cxn ang="f236">
                  <a:pos x="f374" y="f375"/>
                </a:cxn>
                <a:cxn ang="f236">
                  <a:pos x="f376" y="f377"/>
                </a:cxn>
                <a:cxn ang="f236">
                  <a:pos x="f378" y="f379"/>
                </a:cxn>
                <a:cxn ang="f236">
                  <a:pos x="f380" y="f381"/>
                </a:cxn>
                <a:cxn ang="f236">
                  <a:pos x="f382" y="f383"/>
                </a:cxn>
                <a:cxn ang="f236">
                  <a:pos x="f384" y="f385"/>
                </a:cxn>
                <a:cxn ang="f236">
                  <a:pos x="f386" y="f387"/>
                </a:cxn>
                <a:cxn ang="f236">
                  <a:pos x="f388" y="f389"/>
                </a:cxn>
                <a:cxn ang="f236">
                  <a:pos x="f390" y="f391"/>
                </a:cxn>
                <a:cxn ang="f236">
                  <a:pos x="f392" y="f393"/>
                </a:cxn>
                <a:cxn ang="f236">
                  <a:pos x="f394" y="f395"/>
                </a:cxn>
                <a:cxn ang="f236">
                  <a:pos x="f394" y="f396"/>
                </a:cxn>
                <a:cxn ang="f236">
                  <a:pos x="f397" y="f398"/>
                </a:cxn>
                <a:cxn ang="f236">
                  <a:pos x="f399" y="f400"/>
                </a:cxn>
                <a:cxn ang="f236">
                  <a:pos x="f401" y="f402"/>
                </a:cxn>
                <a:cxn ang="f236">
                  <a:pos x="f403" y="f404"/>
                </a:cxn>
                <a:cxn ang="f236">
                  <a:pos x="f405" y="f406"/>
                </a:cxn>
                <a:cxn ang="f236">
                  <a:pos x="f407" y="f408"/>
                </a:cxn>
                <a:cxn ang="f236">
                  <a:pos x="f409" y="f410"/>
                </a:cxn>
                <a:cxn ang="f236">
                  <a:pos x="f411" y="f412"/>
                </a:cxn>
                <a:cxn ang="f236">
                  <a:pos x="f413" y="f414"/>
                </a:cxn>
                <a:cxn ang="f236">
                  <a:pos x="f415" y="f416"/>
                </a:cxn>
                <a:cxn ang="f236">
                  <a:pos x="f417" y="f418"/>
                </a:cxn>
                <a:cxn ang="f236">
                  <a:pos x="f419" y="f420"/>
                </a:cxn>
                <a:cxn ang="f236">
                  <a:pos x="f421" y="f422"/>
                </a:cxn>
                <a:cxn ang="f236">
                  <a:pos x="f423" y="f424"/>
                </a:cxn>
                <a:cxn ang="f236">
                  <a:pos x="f425" y="f426"/>
                </a:cxn>
                <a:cxn ang="f236">
                  <a:pos x="f427" y="f428"/>
                </a:cxn>
                <a:cxn ang="f236">
                  <a:pos x="f429" y="f430"/>
                </a:cxn>
              </a:cxnLst>
              <a:rect l="f365" t="f368" r="f366" b="f367"/>
              <a:pathLst>
                <a:path w="2514948" h="2170178">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lnTo>
                    <a:pt x="f5" y="f7"/>
                  </a:lnTo>
                  <a:lnTo>
                    <a:pt x="f5" y="f71"/>
                  </a:lnTo>
                  <a:lnTo>
                    <a:pt x="f72" y="f73"/>
                  </a:lnTo>
                  <a:cubicBezTo>
                    <a:pt x="f74" y="f75"/>
                    <a:pt x="f76" y="f77"/>
                    <a:pt x="f78" y="f79"/>
                  </a:cubicBezTo>
                  <a:cubicBezTo>
                    <a:pt x="f80" y="f81"/>
                    <a:pt x="f82" y="f83"/>
                    <a:pt x="f84" y="f85"/>
                  </a:cubicBezTo>
                  <a:cubicBezTo>
                    <a:pt x="f86" y="f87"/>
                    <a:pt x="f88" y="f89"/>
                    <a:pt x="f90" y="f91"/>
                  </a:cubicBezTo>
                  <a:cubicBezTo>
                    <a:pt x="f92" y="f93"/>
                    <a:pt x="f94" y="f95"/>
                    <a:pt x="f96" y="f97"/>
                  </a:cubicBezTo>
                  <a:cubicBezTo>
                    <a:pt x="f98" y="f99"/>
                    <a:pt x="f100" y="f101"/>
                    <a:pt x="f102" y="f103"/>
                  </a:cubicBezTo>
                  <a:cubicBezTo>
                    <a:pt x="f104" y="f105"/>
                    <a:pt x="f106" y="f107"/>
                    <a:pt x="f108" y="f109"/>
                  </a:cubicBezTo>
                  <a:cubicBezTo>
                    <a:pt x="f110" y="f111"/>
                    <a:pt x="f112" y="f113"/>
                    <a:pt x="f114" y="f115"/>
                  </a:cubicBezTo>
                  <a:cubicBezTo>
                    <a:pt x="f116" y="f117"/>
                    <a:pt x="f118" y="f119"/>
                    <a:pt x="f120" y="f121"/>
                  </a:cubicBezTo>
                  <a:cubicBezTo>
                    <a:pt x="f122" y="f123"/>
                    <a:pt x="f124" y="f125"/>
                    <a:pt x="f126" y="f127"/>
                  </a:cubicBezTo>
                  <a:cubicBezTo>
                    <a:pt x="f128" y="f129"/>
                    <a:pt x="f130" y="f131"/>
                    <a:pt x="f132" y="f133"/>
                  </a:cubicBezTo>
                  <a:cubicBezTo>
                    <a:pt x="f134" y="f135"/>
                    <a:pt x="f136" y="f137"/>
                    <a:pt x="f138" y="f139"/>
                  </a:cubicBezTo>
                  <a:cubicBezTo>
                    <a:pt x="f140" y="f141"/>
                    <a:pt x="f142" y="f143"/>
                    <a:pt x="f144" y="f145"/>
                  </a:cubicBezTo>
                  <a:lnTo>
                    <a:pt x="f146" y="f147"/>
                  </a:lnTo>
                  <a:lnTo>
                    <a:pt x="f148" y="f149"/>
                  </a:lnTo>
                  <a:cubicBezTo>
                    <a:pt x="f150" y="f151"/>
                    <a:pt x="f152" y="f153"/>
                    <a:pt x="f154" y="f155"/>
                  </a:cubicBezTo>
                  <a:cubicBezTo>
                    <a:pt x="f156" y="f157"/>
                    <a:pt x="f158" y="f159"/>
                    <a:pt x="f160" y="f16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3" name="Freeform: Shape 39">
              <a:extLst>
                <a:ext uri="{FF2B5EF4-FFF2-40B4-BE49-F238E27FC236}">
                  <a16:creationId xmlns:a16="http://schemas.microsoft.com/office/drawing/2014/main" id="{79626087-4CCC-4236-96DF-9D8109FE4072}"/>
                </a:ext>
              </a:extLst>
            </p:cNvPr>
            <p:cNvSpPr/>
            <p:nvPr/>
          </p:nvSpPr>
          <p:spPr>
            <a:xfrm rot="10799991">
              <a:off x="9085624" y="4429244"/>
              <a:ext cx="3115049" cy="2433876"/>
            </a:xfrm>
            <a:custGeom>
              <a:avLst/>
              <a:gdLst>
                <a:gd name="f0" fmla="val 10800000"/>
                <a:gd name="f1" fmla="val 5400000"/>
                <a:gd name="f2" fmla="val 180"/>
                <a:gd name="f3" fmla="val w"/>
                <a:gd name="f4" fmla="val h"/>
                <a:gd name="f5" fmla="val 0"/>
                <a:gd name="f6" fmla="val 2493062"/>
                <a:gd name="f7" fmla="val 1947896"/>
                <a:gd name="f8" fmla="val 1896911"/>
                <a:gd name="f9" fmla="val 2435315"/>
                <a:gd name="f10" fmla="val 178165"/>
                <a:gd name="f11" fmla="val 2088122"/>
                <a:gd name="f12" fmla="val 1071812"/>
                <a:gd name="f13" fmla="val 1129732"/>
                <a:gd name="f14" fmla="val 1758033"/>
                <a:gd name="f15" fmla="val 93066"/>
                <a:gd name="f16" fmla="val 1935859"/>
                <a:gd name="f17" fmla="val 1404756"/>
                <a:gd name="f18" fmla="val 17392"/>
                <a:gd name="f19" fmla="val 1402364"/>
                <a:gd name="f20" fmla="val 167719"/>
                <a:gd name="f21" fmla="val 1375030"/>
                <a:gd name="f22" fmla="val 318070"/>
                <a:gd name="f23" fmla="val 1334398"/>
                <a:gd name="f24" fmla="val 464249"/>
                <a:gd name="f25" fmla="val 1281208"/>
                <a:gd name="f26" fmla="val 753480"/>
                <a:gd name="f27" fmla="val 1176081"/>
                <a:gd name="f28" fmla="val 1028869"/>
                <a:gd name="f29" fmla="val 1021346"/>
                <a:gd name="f30" fmla="val 1260556"/>
                <a:gd name="f31" fmla="val 833835"/>
                <a:gd name="f32" fmla="val 1491960"/>
                <a:gd name="f33" fmla="val 646594"/>
                <a:gd name="f34" fmla="val 1681177"/>
                <a:gd name="f35" fmla="val 425056"/>
                <a:gd name="f36" fmla="val 1807924"/>
                <a:gd name="f37" fmla="val 193222"/>
                <a:gd name="f38" fmla="val 1832328"/>
                <a:gd name="f39" fmla="val 148578"/>
                <a:gd name="f40" fmla="val 1854477"/>
                <a:gd name="f41" fmla="val 103599"/>
                <a:gd name="f42" fmla="val 1874357"/>
                <a:gd name="f43" fmla="val 58333"/>
                <a:gd name="f44" fmla="+- 0 0 -90"/>
                <a:gd name="f45" fmla="*/ f3 1 2493062"/>
                <a:gd name="f46" fmla="*/ f4 1 1947896"/>
                <a:gd name="f47" fmla="val f5"/>
                <a:gd name="f48" fmla="val f6"/>
                <a:gd name="f49" fmla="val f7"/>
                <a:gd name="f50" fmla="*/ f44 f0 1"/>
                <a:gd name="f51" fmla="+- f49 0 f47"/>
                <a:gd name="f52" fmla="+- f48 0 f47"/>
                <a:gd name="f53" fmla="*/ f50 1 f2"/>
                <a:gd name="f54" fmla="*/ f52 1 2493062"/>
                <a:gd name="f55" fmla="*/ f51 1 1947896"/>
                <a:gd name="f56" fmla="*/ 1896911 f52 1"/>
                <a:gd name="f57" fmla="*/ 0 f51 1"/>
                <a:gd name="f58" fmla="*/ 2493062 f52 1"/>
                <a:gd name="f59" fmla="*/ 2435315 f52 1"/>
                <a:gd name="f60" fmla="*/ 178165 f51 1"/>
                <a:gd name="f61" fmla="*/ 93066 f52 1"/>
                <a:gd name="f62" fmla="*/ 1935859 f51 1"/>
                <a:gd name="f63" fmla="*/ 0 f52 1"/>
                <a:gd name="f64" fmla="*/ 1947896 f51 1"/>
                <a:gd name="f65" fmla="*/ 1404756 f51 1"/>
                <a:gd name="f66" fmla="*/ 17392 f52 1"/>
                <a:gd name="f67" fmla="*/ 1402364 f51 1"/>
                <a:gd name="f68" fmla="*/ 464249 f52 1"/>
                <a:gd name="f69" fmla="*/ 1281208 f51 1"/>
                <a:gd name="f70" fmla="*/ 1260556 f52 1"/>
                <a:gd name="f71" fmla="*/ 833835 f51 1"/>
                <a:gd name="f72" fmla="*/ 1807924 f52 1"/>
                <a:gd name="f73" fmla="*/ 193222 f51 1"/>
                <a:gd name="f74" fmla="*/ 1874357 f52 1"/>
                <a:gd name="f75" fmla="*/ 58333 f51 1"/>
                <a:gd name="f76" fmla="+- f53 0 f1"/>
                <a:gd name="f77" fmla="*/ f56 1 2493062"/>
                <a:gd name="f78" fmla="*/ f57 1 1947896"/>
                <a:gd name="f79" fmla="*/ f58 1 2493062"/>
                <a:gd name="f80" fmla="*/ f59 1 2493062"/>
                <a:gd name="f81" fmla="*/ f60 1 1947896"/>
                <a:gd name="f82" fmla="*/ f61 1 2493062"/>
                <a:gd name="f83" fmla="*/ f62 1 1947896"/>
                <a:gd name="f84" fmla="*/ f63 1 2493062"/>
                <a:gd name="f85" fmla="*/ f64 1 1947896"/>
                <a:gd name="f86" fmla="*/ f65 1 1947896"/>
                <a:gd name="f87" fmla="*/ f66 1 2493062"/>
                <a:gd name="f88" fmla="*/ f67 1 1947896"/>
                <a:gd name="f89" fmla="*/ f68 1 2493062"/>
                <a:gd name="f90" fmla="*/ f69 1 1947896"/>
                <a:gd name="f91" fmla="*/ f70 1 2493062"/>
                <a:gd name="f92" fmla="*/ f71 1 1947896"/>
                <a:gd name="f93" fmla="*/ f72 1 2493062"/>
                <a:gd name="f94" fmla="*/ f73 1 1947896"/>
                <a:gd name="f95" fmla="*/ f74 1 2493062"/>
                <a:gd name="f96" fmla="*/ f75 1 1947896"/>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3062" h="1947896">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4" name="Freeform: Shape 40">
              <a:extLst>
                <a:ext uri="{FF2B5EF4-FFF2-40B4-BE49-F238E27FC236}">
                  <a16:creationId xmlns:a16="http://schemas.microsoft.com/office/drawing/2014/main" id="{CB732FAB-1901-4679-A17F-661707EEC4F6}"/>
                </a:ext>
              </a:extLst>
            </p:cNvPr>
            <p:cNvSpPr/>
            <p:nvPr/>
          </p:nvSpPr>
          <p:spPr>
            <a:xfrm rot="10799991">
              <a:off x="9075594" y="4393061"/>
              <a:ext cx="3125080" cy="2464865"/>
            </a:xfrm>
            <a:custGeom>
              <a:avLst/>
              <a:gdLst>
                <a:gd name="f0" fmla="val 10800000"/>
                <a:gd name="f1" fmla="val 5400000"/>
                <a:gd name="f2" fmla="val 180"/>
                <a:gd name="f3" fmla="val w"/>
                <a:gd name="f4" fmla="val h"/>
                <a:gd name="f5" fmla="val 0"/>
                <a:gd name="f6" fmla="val 2501089"/>
                <a:gd name="f7" fmla="val 1972702"/>
                <a:gd name="f8" fmla="val 2318728"/>
                <a:gd name="f9" fmla="val 2453909"/>
                <a:gd name="f10" fmla="val 167837"/>
                <a:gd name="f11" fmla="val 2427555"/>
                <a:gd name="f12" fmla="val 244153"/>
                <a:gd name="f13" fmla="val 2396627"/>
                <a:gd name="f14" fmla="val 319103"/>
                <a:gd name="f15" fmla="val 2361125"/>
                <a:gd name="f16" fmla="val 392084"/>
                <a:gd name="f17" fmla="val 2218453"/>
                <a:gd name="f18" fmla="val 684005"/>
                <a:gd name="f19" fmla="val 2011698"/>
                <a:gd name="f20" fmla="val 945211"/>
                <a:gd name="f21" fmla="val 1768255"/>
                <a:gd name="f22" fmla="val 1167644"/>
                <a:gd name="f23" fmla="val 1646250"/>
                <a:gd name="f24" fmla="val 1278860"/>
                <a:gd name="f25" fmla="val 1514385"/>
                <a:gd name="f26" fmla="val 1380316"/>
                <a:gd name="f27" fmla="val 1375125"/>
                <a:gd name="f28" fmla="val 1471474"/>
                <a:gd name="f29" fmla="val 1235677"/>
                <a:gd name="f30" fmla="val 1562542"/>
                <a:gd name="f31" fmla="val 1088928"/>
                <a:gd name="f32" fmla="val 1643672"/>
                <a:gd name="f33" fmla="val 935735"/>
                <a:gd name="f34" fmla="val 1712713"/>
                <a:gd name="f35" fmla="val 705659"/>
                <a:gd name="f36" fmla="val 1815533"/>
                <a:gd name="f37" fmla="val 462359"/>
                <a:gd name="f38" fmla="val 1892212"/>
                <a:gd name="f39" fmla="val 212353"/>
                <a:gd name="f40" fmla="val 1940294"/>
                <a:gd name="f41" fmla="val 1732181"/>
                <a:gd name="f42" fmla="val 161195"/>
                <a:gd name="f43" fmla="val 1706590"/>
                <a:gd name="f44" fmla="val 237638"/>
                <a:gd name="f45" fmla="val 1691378"/>
                <a:gd name="f46" fmla="val 313477"/>
                <a:gd name="f47" fmla="val 1673222"/>
                <a:gd name="f48" fmla="val 388463"/>
                <a:gd name="f49" fmla="val 1652268"/>
                <a:gd name="f50" fmla="val 538529"/>
                <a:gd name="f51" fmla="val 1610539"/>
                <a:gd name="f52" fmla="val 684898"/>
                <a:gd name="f53" fmla="val 1556543"/>
                <a:gd name="f54" fmla="val 826716"/>
                <a:gd name="f55" fmla="val 1493950"/>
                <a:gd name="f56" fmla="val 1111207"/>
                <a:gd name="f57" fmla="val 1370107"/>
                <a:gd name="f58" fmla="val 1376832"/>
                <a:gd name="f59" fmla="val 1205881"/>
                <a:gd name="f60" fmla="val 1609847"/>
                <a:gd name="f61" fmla="val 1007535"/>
                <a:gd name="f62" fmla="val 1725975"/>
                <a:gd name="f63" fmla="val 908049"/>
                <a:gd name="f64" fmla="val 1833571"/>
                <a:gd name="f65" fmla="val 799519"/>
                <a:gd name="f66" fmla="val 1929982"/>
                <a:gd name="f67" fmla="val 682930"/>
                <a:gd name="f68" fmla="val 2026581"/>
                <a:gd name="f69" fmla="val 566520"/>
                <a:gd name="f70" fmla="val 2111806"/>
                <a:gd name="f71" fmla="val 441692"/>
                <a:gd name="f72" fmla="val 2183093"/>
                <a:gd name="f73" fmla="val 310149"/>
                <a:gd name="f74" fmla="val 2218738"/>
                <a:gd name="f75" fmla="val 244422"/>
                <a:gd name="f76" fmla="val 2251396"/>
                <a:gd name="f77" fmla="val 177150"/>
                <a:gd name="f78" fmla="val 2280286"/>
                <a:gd name="f79" fmla="val 108435"/>
                <a:gd name="f80" fmla="+- 0 0 -90"/>
                <a:gd name="f81" fmla="*/ f3 1 2501089"/>
                <a:gd name="f82" fmla="*/ f4 1 1972702"/>
                <a:gd name="f83" fmla="val f5"/>
                <a:gd name="f84" fmla="val f6"/>
                <a:gd name="f85" fmla="val f7"/>
                <a:gd name="f86" fmla="*/ f80 f0 1"/>
                <a:gd name="f87" fmla="+- f85 0 f83"/>
                <a:gd name="f88" fmla="+- f84 0 f83"/>
                <a:gd name="f89" fmla="*/ f86 1 f2"/>
                <a:gd name="f90" fmla="*/ f88 1 2501089"/>
                <a:gd name="f91" fmla="*/ f87 1 1972702"/>
                <a:gd name="f92" fmla="*/ 2318728 f88 1"/>
                <a:gd name="f93" fmla="*/ 0 f87 1"/>
                <a:gd name="f94" fmla="*/ 2501089 f88 1"/>
                <a:gd name="f95" fmla="*/ 2453909 f88 1"/>
                <a:gd name="f96" fmla="*/ 167837 f87 1"/>
                <a:gd name="f97" fmla="*/ 2361125 f88 1"/>
                <a:gd name="f98" fmla="*/ 392084 f87 1"/>
                <a:gd name="f99" fmla="*/ 1768255 f88 1"/>
                <a:gd name="f100" fmla="*/ 1167644 f87 1"/>
                <a:gd name="f101" fmla="*/ 1375125 f88 1"/>
                <a:gd name="f102" fmla="*/ 1471474 f87 1"/>
                <a:gd name="f103" fmla="*/ 935735 f88 1"/>
                <a:gd name="f104" fmla="*/ 1712713 f87 1"/>
                <a:gd name="f105" fmla="*/ 212353 f88 1"/>
                <a:gd name="f106" fmla="*/ 1940294 f87 1"/>
                <a:gd name="f107" fmla="*/ 0 f88 1"/>
                <a:gd name="f108" fmla="*/ 1972702 f87 1"/>
                <a:gd name="f109" fmla="*/ 1732181 f87 1"/>
                <a:gd name="f110" fmla="*/ 161195 f88 1"/>
                <a:gd name="f111" fmla="*/ 1706590 f87 1"/>
                <a:gd name="f112" fmla="*/ 388463 f88 1"/>
                <a:gd name="f113" fmla="*/ 1652268 f87 1"/>
                <a:gd name="f114" fmla="*/ 826716 f88 1"/>
                <a:gd name="f115" fmla="*/ 1493950 f87 1"/>
                <a:gd name="f116" fmla="*/ 1609847 f88 1"/>
                <a:gd name="f117" fmla="*/ 1007535 f87 1"/>
                <a:gd name="f118" fmla="*/ 1929982 f88 1"/>
                <a:gd name="f119" fmla="*/ 682930 f87 1"/>
                <a:gd name="f120" fmla="*/ 2183093 f88 1"/>
                <a:gd name="f121" fmla="*/ 310149 f87 1"/>
                <a:gd name="f122" fmla="*/ 2280286 f88 1"/>
                <a:gd name="f123" fmla="*/ 108435 f87 1"/>
                <a:gd name="f124" fmla="+- f89 0 f1"/>
                <a:gd name="f125" fmla="*/ f92 1 2501089"/>
                <a:gd name="f126" fmla="*/ f93 1 1972702"/>
                <a:gd name="f127" fmla="*/ f94 1 2501089"/>
                <a:gd name="f128" fmla="*/ f95 1 2501089"/>
                <a:gd name="f129" fmla="*/ f96 1 1972702"/>
                <a:gd name="f130" fmla="*/ f97 1 2501089"/>
                <a:gd name="f131" fmla="*/ f98 1 1972702"/>
                <a:gd name="f132" fmla="*/ f99 1 2501089"/>
                <a:gd name="f133" fmla="*/ f100 1 1972702"/>
                <a:gd name="f134" fmla="*/ f101 1 2501089"/>
                <a:gd name="f135" fmla="*/ f102 1 1972702"/>
                <a:gd name="f136" fmla="*/ f103 1 2501089"/>
                <a:gd name="f137" fmla="*/ f104 1 1972702"/>
                <a:gd name="f138" fmla="*/ f105 1 2501089"/>
                <a:gd name="f139" fmla="*/ f106 1 1972702"/>
                <a:gd name="f140" fmla="*/ f107 1 2501089"/>
                <a:gd name="f141" fmla="*/ f108 1 1972702"/>
                <a:gd name="f142" fmla="*/ f109 1 1972702"/>
                <a:gd name="f143" fmla="*/ f110 1 2501089"/>
                <a:gd name="f144" fmla="*/ f111 1 1972702"/>
                <a:gd name="f145" fmla="*/ f112 1 2501089"/>
                <a:gd name="f146" fmla="*/ f113 1 1972702"/>
                <a:gd name="f147" fmla="*/ f114 1 2501089"/>
                <a:gd name="f148" fmla="*/ f115 1 1972702"/>
                <a:gd name="f149" fmla="*/ f116 1 2501089"/>
                <a:gd name="f150" fmla="*/ f117 1 1972702"/>
                <a:gd name="f151" fmla="*/ f118 1 2501089"/>
                <a:gd name="f152" fmla="*/ f119 1 1972702"/>
                <a:gd name="f153" fmla="*/ f120 1 2501089"/>
                <a:gd name="f154" fmla="*/ f121 1 1972702"/>
                <a:gd name="f155" fmla="*/ f122 1 2501089"/>
                <a:gd name="f156" fmla="*/ f123 1 1972702"/>
                <a:gd name="f157" fmla="*/ f83 1 f90"/>
                <a:gd name="f158" fmla="*/ f84 1 f90"/>
                <a:gd name="f159" fmla="*/ f83 1 f91"/>
                <a:gd name="f160" fmla="*/ f85 1 f91"/>
                <a:gd name="f161" fmla="*/ f125 1 f90"/>
                <a:gd name="f162" fmla="*/ f126 1 f91"/>
                <a:gd name="f163" fmla="*/ f127 1 f90"/>
                <a:gd name="f164" fmla="*/ f128 1 f90"/>
                <a:gd name="f165" fmla="*/ f129 1 f91"/>
                <a:gd name="f166" fmla="*/ f130 1 f90"/>
                <a:gd name="f167" fmla="*/ f131 1 f91"/>
                <a:gd name="f168" fmla="*/ f132 1 f90"/>
                <a:gd name="f169" fmla="*/ f133 1 f91"/>
                <a:gd name="f170" fmla="*/ f134 1 f90"/>
                <a:gd name="f171" fmla="*/ f135 1 f91"/>
                <a:gd name="f172" fmla="*/ f136 1 f90"/>
                <a:gd name="f173" fmla="*/ f137 1 f91"/>
                <a:gd name="f174" fmla="*/ f138 1 f90"/>
                <a:gd name="f175" fmla="*/ f139 1 f91"/>
                <a:gd name="f176" fmla="*/ f140 1 f90"/>
                <a:gd name="f177" fmla="*/ f141 1 f91"/>
                <a:gd name="f178" fmla="*/ f142 1 f91"/>
                <a:gd name="f179" fmla="*/ f143 1 f90"/>
                <a:gd name="f180" fmla="*/ f144 1 f91"/>
                <a:gd name="f181" fmla="*/ f145 1 f90"/>
                <a:gd name="f182" fmla="*/ f146 1 f91"/>
                <a:gd name="f183" fmla="*/ f147 1 f90"/>
                <a:gd name="f184" fmla="*/ f148 1 f91"/>
                <a:gd name="f185" fmla="*/ f149 1 f90"/>
                <a:gd name="f186" fmla="*/ f150 1 f91"/>
                <a:gd name="f187" fmla="*/ f151 1 f90"/>
                <a:gd name="f188" fmla="*/ f152 1 f91"/>
                <a:gd name="f189" fmla="*/ f153 1 f90"/>
                <a:gd name="f190" fmla="*/ f154 1 f91"/>
                <a:gd name="f191" fmla="*/ f155 1 f90"/>
                <a:gd name="f192" fmla="*/ f156 1 f91"/>
                <a:gd name="f193" fmla="*/ f157 f81 1"/>
                <a:gd name="f194" fmla="*/ f158 f81 1"/>
                <a:gd name="f195" fmla="*/ f160 f82 1"/>
                <a:gd name="f196" fmla="*/ f159 f82 1"/>
                <a:gd name="f197" fmla="*/ f161 f81 1"/>
                <a:gd name="f198" fmla="*/ f162 f82 1"/>
                <a:gd name="f199" fmla="*/ f163 f81 1"/>
                <a:gd name="f200" fmla="*/ f164 f81 1"/>
                <a:gd name="f201" fmla="*/ f165 f82 1"/>
                <a:gd name="f202" fmla="*/ f166 f81 1"/>
                <a:gd name="f203" fmla="*/ f167 f82 1"/>
                <a:gd name="f204" fmla="*/ f168 f81 1"/>
                <a:gd name="f205" fmla="*/ f169 f82 1"/>
                <a:gd name="f206" fmla="*/ f170 f81 1"/>
                <a:gd name="f207" fmla="*/ f171 f82 1"/>
                <a:gd name="f208" fmla="*/ f172 f81 1"/>
                <a:gd name="f209" fmla="*/ f173 f82 1"/>
                <a:gd name="f210" fmla="*/ f174 f81 1"/>
                <a:gd name="f211" fmla="*/ f175 f82 1"/>
                <a:gd name="f212" fmla="*/ f176 f81 1"/>
                <a:gd name="f213" fmla="*/ f177 f82 1"/>
                <a:gd name="f214" fmla="*/ f178 f82 1"/>
                <a:gd name="f215" fmla="*/ f179 f81 1"/>
                <a:gd name="f216" fmla="*/ f180 f82 1"/>
                <a:gd name="f217" fmla="*/ f181 f81 1"/>
                <a:gd name="f218" fmla="*/ f182 f82 1"/>
                <a:gd name="f219" fmla="*/ f183 f81 1"/>
                <a:gd name="f220" fmla="*/ f184 f82 1"/>
                <a:gd name="f221" fmla="*/ f185 f81 1"/>
                <a:gd name="f222" fmla="*/ f186 f82 1"/>
                <a:gd name="f223" fmla="*/ f187 f81 1"/>
                <a:gd name="f224" fmla="*/ f188 f82 1"/>
                <a:gd name="f225" fmla="*/ f189 f81 1"/>
                <a:gd name="f226" fmla="*/ f190 f82 1"/>
                <a:gd name="f227" fmla="*/ f191 f81 1"/>
                <a:gd name="f228" fmla="*/ f192 f82 1"/>
              </a:gdLst>
              <a:ahLst/>
              <a:cxnLst>
                <a:cxn ang="3cd4">
                  <a:pos x="hc" y="t"/>
                </a:cxn>
                <a:cxn ang="0">
                  <a:pos x="r" y="vc"/>
                </a:cxn>
                <a:cxn ang="cd4">
                  <a:pos x="hc" y="b"/>
                </a:cxn>
                <a:cxn ang="cd2">
                  <a:pos x="l" y="vc"/>
                </a:cxn>
                <a:cxn ang="f124">
                  <a:pos x="f197" y="f198"/>
                </a:cxn>
                <a:cxn ang="f124">
                  <a:pos x="f199" y="f198"/>
                </a:cxn>
                <a:cxn ang="f124">
                  <a:pos x="f200" y="f201"/>
                </a:cxn>
                <a:cxn ang="f124">
                  <a:pos x="f202" y="f203"/>
                </a:cxn>
                <a:cxn ang="f124">
                  <a:pos x="f204" y="f205"/>
                </a:cxn>
                <a:cxn ang="f124">
                  <a:pos x="f206" y="f207"/>
                </a:cxn>
                <a:cxn ang="f124">
                  <a:pos x="f208" y="f209"/>
                </a:cxn>
                <a:cxn ang="f124">
                  <a:pos x="f210" y="f211"/>
                </a:cxn>
                <a:cxn ang="f124">
                  <a:pos x="f212" y="f213"/>
                </a:cxn>
                <a:cxn ang="f124">
                  <a:pos x="f212" y="f214"/>
                </a:cxn>
                <a:cxn ang="f124">
                  <a:pos x="f215" y="f216"/>
                </a:cxn>
                <a:cxn ang="f124">
                  <a:pos x="f217" y="f218"/>
                </a:cxn>
                <a:cxn ang="f124">
                  <a:pos x="f219" y="f220"/>
                </a:cxn>
                <a:cxn ang="f124">
                  <a:pos x="f221" y="f222"/>
                </a:cxn>
                <a:cxn ang="f124">
                  <a:pos x="f223" y="f224"/>
                </a:cxn>
                <a:cxn ang="f124">
                  <a:pos x="f225" y="f226"/>
                </a:cxn>
                <a:cxn ang="f124">
                  <a:pos x="f227" y="f228"/>
                </a:cxn>
              </a:cxnLst>
              <a:rect l="f193" t="f196" r="f194" b="f195"/>
              <a:pathLst>
                <a:path w="2501089" h="1972702">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lnTo>
                    <a:pt x="f5" y="f7"/>
                  </a:lnTo>
                  <a:lnTo>
                    <a:pt x="f5" y="f41"/>
                  </a:lnTo>
                  <a:lnTo>
                    <a:pt x="f42" y="f43"/>
                  </a:lnTo>
                  <a:cubicBezTo>
                    <a:pt x="f44" y="f45"/>
                    <a:pt x="f46" y="f47"/>
                    <a:pt x="f48" y="f49"/>
                  </a:cubicBezTo>
                  <a:cubicBezTo>
                    <a:pt x="f50" y="f51"/>
                    <a:pt x="f52" y="f53"/>
                    <a:pt x="f54" y="f55"/>
                  </a:cubicBezTo>
                  <a:cubicBezTo>
                    <a:pt x="f56" y="f57"/>
                    <a:pt x="f58" y="f59"/>
                    <a:pt x="f60" y="f61"/>
                  </a:cubicBezTo>
                  <a:cubicBezTo>
                    <a:pt x="f62" y="f63"/>
                    <a:pt x="f64" y="f65"/>
                    <a:pt x="f66" y="f67"/>
                  </a:cubicBezTo>
                  <a:cubicBezTo>
                    <a:pt x="f68" y="f69"/>
                    <a:pt x="f70" y="f71"/>
                    <a:pt x="f72" y="f73"/>
                  </a:cubicBezTo>
                  <a:cubicBezTo>
                    <a:pt x="f74" y="f75"/>
                    <a:pt x="f76" y="f77"/>
                    <a:pt x="f78" y="f79"/>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FFFFFF"/>
                </a:solidFill>
                <a:uFillTx/>
                <a:latin typeface="Calibri"/>
              </a:endParaRPr>
            </a:p>
          </p:txBody>
        </p:sp>
        <p:sp>
          <p:nvSpPr>
            <p:cNvPr id="15" name="Freeform: Shape 41">
              <a:extLst>
                <a:ext uri="{FF2B5EF4-FFF2-40B4-BE49-F238E27FC236}">
                  <a16:creationId xmlns:a16="http://schemas.microsoft.com/office/drawing/2014/main" id="{F280B1C1-FD54-4DD9-8829-E294B5C2BFDA}"/>
                </a:ext>
              </a:extLst>
            </p:cNvPr>
            <p:cNvSpPr/>
            <p:nvPr/>
          </p:nvSpPr>
          <p:spPr>
            <a:xfrm rot="10799991">
              <a:off x="9087297" y="4429335"/>
              <a:ext cx="3112608" cy="2428582"/>
            </a:xfrm>
            <a:custGeom>
              <a:avLst/>
              <a:gdLst>
                <a:gd name="f0" fmla="val 10800000"/>
                <a:gd name="f1" fmla="val 5400000"/>
                <a:gd name="f2" fmla="val 180"/>
                <a:gd name="f3" fmla="val w"/>
                <a:gd name="f4" fmla="val h"/>
                <a:gd name="f5" fmla="val 0"/>
                <a:gd name="f6" fmla="val 2491105"/>
                <a:gd name="f7" fmla="val 1943661"/>
                <a:gd name="f8" fmla="val 1995408"/>
                <a:gd name="f9" fmla="val 2434705"/>
                <a:gd name="f10" fmla="val 174009"/>
                <a:gd name="f11" fmla="val 2087512"/>
                <a:gd name="f12" fmla="val 1067655"/>
                <a:gd name="f13" fmla="val 1129122"/>
                <a:gd name="f14" fmla="val 1753877"/>
                <a:gd name="f15" fmla="val 92457"/>
                <a:gd name="f16" fmla="val 1931703"/>
                <a:gd name="f17" fmla="val 1491489"/>
                <a:gd name="f18" fmla="val 34107"/>
                <a:gd name="f19" fmla="val 1486836"/>
                <a:gd name="f20" fmla="val 189055"/>
                <a:gd name="f21" fmla="val 1458696"/>
                <a:gd name="f22" fmla="val 343908"/>
                <a:gd name="f23" fmla="val 1416565"/>
                <a:gd name="f24" fmla="val 497577"/>
                <a:gd name="f25" fmla="val 1360598"/>
                <a:gd name="f26" fmla="val 796856"/>
                <a:gd name="f27" fmla="val 1251889"/>
                <a:gd name="f28" fmla="val 1081725"/>
                <a:gd name="f29" fmla="val 1091781"/>
                <a:gd name="f30" fmla="val 1321566"/>
                <a:gd name="f31" fmla="val 897645"/>
                <a:gd name="f32" fmla="val 1565577"/>
                <a:gd name="f33" fmla="val 700195"/>
                <a:gd name="f34" fmla="val 1757355"/>
                <a:gd name="f35" fmla="val 475523"/>
                <a:gd name="f36" fmla="val 1891495"/>
                <a:gd name="f37" fmla="val 230078"/>
                <a:gd name="f38" fmla="val 1917197"/>
                <a:gd name="f39" fmla="val 183033"/>
                <a:gd name="f40" fmla="val 1940526"/>
                <a:gd name="f41" fmla="val 135619"/>
                <a:gd name="f42" fmla="val 1961469"/>
                <a:gd name="f43" fmla="val 87885"/>
                <a:gd name="f44" fmla="+- 0 0 -90"/>
                <a:gd name="f45" fmla="*/ f3 1 2491105"/>
                <a:gd name="f46" fmla="*/ f4 1 1943661"/>
                <a:gd name="f47" fmla="val f5"/>
                <a:gd name="f48" fmla="val f6"/>
                <a:gd name="f49" fmla="val f7"/>
                <a:gd name="f50" fmla="*/ f44 f0 1"/>
                <a:gd name="f51" fmla="+- f49 0 f47"/>
                <a:gd name="f52" fmla="+- f48 0 f47"/>
                <a:gd name="f53" fmla="*/ f50 1 f2"/>
                <a:gd name="f54" fmla="*/ f52 1 2491105"/>
                <a:gd name="f55" fmla="*/ f51 1 1943661"/>
                <a:gd name="f56" fmla="*/ 1995408 f52 1"/>
                <a:gd name="f57" fmla="*/ 0 f51 1"/>
                <a:gd name="f58" fmla="*/ 2491105 f52 1"/>
                <a:gd name="f59" fmla="*/ 2434705 f52 1"/>
                <a:gd name="f60" fmla="*/ 174009 f51 1"/>
                <a:gd name="f61" fmla="*/ 92457 f52 1"/>
                <a:gd name="f62" fmla="*/ 1931703 f51 1"/>
                <a:gd name="f63" fmla="*/ 0 f52 1"/>
                <a:gd name="f64" fmla="*/ 1943661 f51 1"/>
                <a:gd name="f65" fmla="*/ 1491489 f51 1"/>
                <a:gd name="f66" fmla="*/ 34107 f52 1"/>
                <a:gd name="f67" fmla="*/ 1486836 f51 1"/>
                <a:gd name="f68" fmla="*/ 497577 f52 1"/>
                <a:gd name="f69" fmla="*/ 1360598 f51 1"/>
                <a:gd name="f70" fmla="*/ 1321566 f52 1"/>
                <a:gd name="f71" fmla="*/ 897645 f51 1"/>
                <a:gd name="f72" fmla="*/ 1891495 f52 1"/>
                <a:gd name="f73" fmla="*/ 230078 f51 1"/>
                <a:gd name="f74" fmla="*/ 1961469 f52 1"/>
                <a:gd name="f75" fmla="*/ 87885 f51 1"/>
                <a:gd name="f76" fmla="+- f53 0 f1"/>
                <a:gd name="f77" fmla="*/ f56 1 2491105"/>
                <a:gd name="f78" fmla="*/ f57 1 1943661"/>
                <a:gd name="f79" fmla="*/ f58 1 2491105"/>
                <a:gd name="f80" fmla="*/ f59 1 2491105"/>
                <a:gd name="f81" fmla="*/ f60 1 1943661"/>
                <a:gd name="f82" fmla="*/ f61 1 2491105"/>
                <a:gd name="f83" fmla="*/ f62 1 1943661"/>
                <a:gd name="f84" fmla="*/ f63 1 2491105"/>
                <a:gd name="f85" fmla="*/ f64 1 1943661"/>
                <a:gd name="f86" fmla="*/ f65 1 1943661"/>
                <a:gd name="f87" fmla="*/ f66 1 2491105"/>
                <a:gd name="f88" fmla="*/ f67 1 1943661"/>
                <a:gd name="f89" fmla="*/ f68 1 2491105"/>
                <a:gd name="f90" fmla="*/ f69 1 1943661"/>
                <a:gd name="f91" fmla="*/ f70 1 2491105"/>
                <a:gd name="f92" fmla="*/ f71 1 1943661"/>
                <a:gd name="f93" fmla="*/ f72 1 2491105"/>
                <a:gd name="f94" fmla="*/ f73 1 1943661"/>
                <a:gd name="f95" fmla="*/ f74 1 2491105"/>
                <a:gd name="f96" fmla="*/ f75 1 1943661"/>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1105" h="1943661">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graphicFrame>
        <p:nvGraphicFramePr>
          <p:cNvPr id="17" name="Segnaposto contenuto 16">
            <a:extLst>
              <a:ext uri="{FF2B5EF4-FFF2-40B4-BE49-F238E27FC236}">
                <a16:creationId xmlns:a16="http://schemas.microsoft.com/office/drawing/2014/main" id="{E133762E-A84C-4258-A74A-875AF4088582}"/>
              </a:ext>
            </a:extLst>
          </p:cNvPr>
          <p:cNvGraphicFramePr>
            <a:graphicFrameLocks noGrp="1"/>
          </p:cNvGraphicFramePr>
          <p:nvPr>
            <p:ph idx="1"/>
            <p:extLst>
              <p:ext uri="{D42A27DB-BD31-4B8C-83A1-F6EECF244321}">
                <p14:modId xmlns:p14="http://schemas.microsoft.com/office/powerpoint/2010/main" val="2831710348"/>
              </p:ext>
            </p:extLst>
          </p:nvPr>
        </p:nvGraphicFramePr>
        <p:xfrm>
          <a:off x="1787953" y="2089030"/>
          <a:ext cx="9202602" cy="39211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itolo 1">
            <a:extLst>
              <a:ext uri="{FF2B5EF4-FFF2-40B4-BE49-F238E27FC236}">
                <a16:creationId xmlns:a16="http://schemas.microsoft.com/office/drawing/2014/main" id="{E1C5D9C2-A4BE-4966-A61F-AC45F6D1B34E}"/>
              </a:ext>
            </a:extLst>
          </p:cNvPr>
          <p:cNvSpPr txBox="1"/>
          <p:nvPr/>
        </p:nvSpPr>
        <p:spPr>
          <a:xfrm>
            <a:off x="3346181" y="483155"/>
            <a:ext cx="6065754" cy="1264834"/>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3600" b="1" i="0" u="none" strike="noStrike" kern="1200" cap="none" spc="0" baseline="0" dirty="0">
                <a:solidFill>
                  <a:srgbClr val="44546A"/>
                </a:solidFill>
                <a:uFillTx/>
                <a:latin typeface="+mj-lt"/>
              </a:rPr>
              <a:t>Plato’s footnote</a:t>
            </a:r>
          </a:p>
        </p:txBody>
      </p:sp>
    </p:spTree>
    <p:extLst>
      <p:ext uri="{BB962C8B-B14F-4D97-AF65-F5344CB8AC3E}">
        <p14:creationId xmlns:p14="http://schemas.microsoft.com/office/powerpoint/2010/main" val="1185080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8233" y="-8165"/>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0" y="167594"/>
            <a:ext cx="2682990" cy="649976"/>
          </a:xfrm>
        </p:spPr>
        <p:txBody>
          <a:bodyPr anchorCtr="1">
            <a:normAutofit/>
          </a:bodyPr>
          <a:lstStyle/>
          <a:p>
            <a:pPr lvl="0" algn="ctr"/>
            <a:r>
              <a:rPr lang="en-US" sz="3000" b="1" dirty="0">
                <a:solidFill>
                  <a:srgbClr val="E9F0F7"/>
                </a:solidFill>
              </a:rPr>
              <a:t>1) Context</a:t>
            </a:r>
          </a:p>
        </p:txBody>
      </p:sp>
      <p:grpSp>
        <p:nvGrpSpPr>
          <p:cNvPr id="11" name="Group 37">
            <a:extLst>
              <a:ext uri="{FF2B5EF4-FFF2-40B4-BE49-F238E27FC236}">
                <a16:creationId xmlns:a16="http://schemas.microsoft.com/office/drawing/2014/main" id="{31B49A43-09B6-466D-B1EA-72A50020E3AA}"/>
              </a:ext>
            </a:extLst>
          </p:cNvPr>
          <p:cNvGrpSpPr/>
          <p:nvPr/>
        </p:nvGrpSpPr>
        <p:grpSpPr>
          <a:xfrm>
            <a:off x="9058284" y="4146310"/>
            <a:ext cx="3142399" cy="2716810"/>
            <a:chOff x="9058284" y="4146310"/>
            <a:chExt cx="3142399" cy="2716810"/>
          </a:xfrm>
        </p:grpSpPr>
        <p:sp>
          <p:nvSpPr>
            <p:cNvPr id="12" name="Freeform: Shape 38">
              <a:extLst>
                <a:ext uri="{FF2B5EF4-FFF2-40B4-BE49-F238E27FC236}">
                  <a16:creationId xmlns:a16="http://schemas.microsoft.com/office/drawing/2014/main" id="{D6453417-C011-4289-B5CB-A47F7754B7E1}"/>
                </a:ext>
              </a:extLst>
            </p:cNvPr>
            <p:cNvSpPr/>
            <p:nvPr/>
          </p:nvSpPr>
          <p:spPr>
            <a:xfrm rot="10799991">
              <a:off x="9058284" y="4146310"/>
              <a:ext cx="3142399" cy="2711616"/>
            </a:xfrm>
            <a:custGeom>
              <a:avLst/>
              <a:gdLst>
                <a:gd name="f0" fmla="val 10800000"/>
                <a:gd name="f1" fmla="val 5400000"/>
                <a:gd name="f2" fmla="val 180"/>
                <a:gd name="f3" fmla="val w"/>
                <a:gd name="f4" fmla="val h"/>
                <a:gd name="f5" fmla="val 0"/>
                <a:gd name="f6" fmla="val 2514948"/>
                <a:gd name="f7" fmla="val 2170178"/>
                <a:gd name="f8" fmla="val 2466091"/>
                <a:gd name="f9" fmla="val 2512286"/>
                <a:gd name="f10" fmla="val 12375"/>
                <a:gd name="f11" fmla="val 2481760"/>
                <a:gd name="f12" fmla="val 133161"/>
                <a:gd name="f13" fmla="val 2442526"/>
                <a:gd name="f14" fmla="val 252239"/>
                <a:gd name="f15" fmla="val 2394961"/>
                <a:gd name="f16" fmla="val 368660"/>
                <a:gd name="f17" fmla="val 2363109"/>
                <a:gd name="f18" fmla="val 446208"/>
                <a:gd name="f19" fmla="val 2328603"/>
                <a:gd name="f20" fmla="val 523039"/>
                <a:gd name="f21" fmla="val 2289734"/>
                <a:gd name="f22" fmla="val 598078"/>
                <a:gd name="f23" fmla="val 2251436"/>
                <a:gd name="f24" fmla="val 673387"/>
                <a:gd name="f25" fmla="val 2209251"/>
                <a:gd name="f26" fmla="val 747083"/>
                <a:gd name="f27" fmla="val 2163747"/>
                <a:gd name="f28" fmla="val 819078"/>
                <a:gd name="f29" fmla="val 2072646"/>
                <a:gd name="f30" fmla="val 962979"/>
                <a:gd name="f31" fmla="val 1968652"/>
                <a:gd name="f32" fmla="val 1100611"/>
                <a:gd name="f33" fmla="val 1852241"/>
                <a:gd name="f34" fmla="val 1228932"/>
                <a:gd name="f35" fmla="val 1793748"/>
                <a:gd name="f36" fmla="val 1292868"/>
                <a:gd name="f37" fmla="val 1732698"/>
                <a:gd name="f38" fmla="val 1354923"/>
                <a:gd name="f39" fmla="val 1668235"/>
                <a:gd name="f40" fmla="val 1413844"/>
                <a:gd name="f41" fmla="val 1652214"/>
                <a:gd name="f42" fmla="val 1428709"/>
                <a:gd name="f43" fmla="val 1636100"/>
                <a:gd name="f44" fmla="val 1443395"/>
                <a:gd name="f45" fmla="val 1619510"/>
                <a:gd name="f46" fmla="val 1457722"/>
                <a:gd name="f47" fmla="val 1603015"/>
                <a:gd name="f48" fmla="val 1472140"/>
                <a:gd name="f49" fmla="val 1586805"/>
                <a:gd name="f50" fmla="val 1486825"/>
                <a:gd name="f51" fmla="val 1569835"/>
                <a:gd name="f52" fmla="val 1500704"/>
                <a:gd name="f53" fmla="val 1536276"/>
                <a:gd name="f54" fmla="val 1528911"/>
                <a:gd name="f55" fmla="val 1501865"/>
                <a:gd name="f56" fmla="val 1556223"/>
                <a:gd name="f57" fmla="val 1467169"/>
                <a:gd name="f58" fmla="val 1583266"/>
                <a:gd name="f59" fmla="val 1327719"/>
                <a:gd name="f60" fmla="val 1690722"/>
                <a:gd name="f61" fmla="val 1177085"/>
                <a:gd name="f62" fmla="val 1785910"/>
                <a:gd name="f63" fmla="val 1018393"/>
                <a:gd name="f64" fmla="val 1867576"/>
                <a:gd name="f65" fmla="val 780425"/>
                <a:gd name="f66" fmla="val 1990142"/>
                <a:gd name="f67" fmla="val 522567"/>
                <a:gd name="f68" fmla="val 2080875"/>
                <a:gd name="f69" fmla="val 255857"/>
                <a:gd name="f70" fmla="val 2133049"/>
                <a:gd name="f71" fmla="val 1940056"/>
                <a:gd name="f72" fmla="val 201609"/>
                <a:gd name="f73" fmla="val 1902856"/>
                <a:gd name="f74" fmla="val 282186"/>
                <a:gd name="f75" fmla="val 1884231"/>
                <a:gd name="f76" fmla="val 362102"/>
                <a:gd name="f77" fmla="val 1863008"/>
                <a:gd name="f78" fmla="val 440974"/>
                <a:gd name="f79" fmla="val 1838472"/>
                <a:gd name="f80" fmla="val 519848"/>
                <a:gd name="f81" fmla="val 1814027"/>
                <a:gd name="f82" fmla="val 597771"/>
                <a:gd name="f83" fmla="val 1786627"/>
                <a:gd name="f84" fmla="val 674558"/>
                <a:gd name="f85" fmla="val 1756359"/>
                <a:gd name="f86" fmla="val 751250"/>
                <a:gd name="f87" fmla="val 1726003"/>
                <a:gd name="f88" fmla="val 826900"/>
                <a:gd name="f89" fmla="val 1692870"/>
                <a:gd name="f90" fmla="val 901222"/>
                <a:gd name="f91" fmla="val 1657142"/>
                <a:gd name="f92" fmla="val 1049865"/>
                <a:gd name="f93" fmla="val 1585774"/>
                <a:gd name="f94" fmla="val 1193581"/>
                <a:gd name="f95" fmla="val 1504376"/>
                <a:gd name="f96" fmla="val 1330943"/>
                <a:gd name="f97" fmla="val 1413396"/>
                <a:gd name="f98" fmla="val 1365165"/>
                <a:gd name="f99" fmla="val 1390563"/>
                <a:gd name="f100" fmla="val 1399293"/>
                <a:gd name="f101" fmla="val 1367370"/>
                <a:gd name="f102" fmla="val 1432566"/>
                <a:gd name="f103" fmla="val 1343193"/>
                <a:gd name="f104" fmla="val 1449441"/>
                <a:gd name="f105" fmla="val 1331373"/>
                <a:gd name="f106" fmla="val 1465936"/>
                <a:gd name="f107" fmla="val 1319104"/>
                <a:gd name="f108" fmla="val 1482527"/>
                <a:gd name="f109" fmla="val 1306926"/>
                <a:gd name="f110" fmla="val 1499210"/>
                <a:gd name="f111" fmla="val 1294837"/>
                <a:gd name="f112" fmla="val 1515611"/>
                <a:gd name="f113" fmla="val 1282391"/>
                <a:gd name="f114" fmla="val 1531821"/>
                <a:gd name="f115" fmla="val 1269765"/>
                <a:gd name="f116" fmla="val 1596947"/>
                <a:gd name="f117" fmla="val 1219350"/>
                <a:gd name="f118" fmla="val 1660652"/>
                <a:gd name="f119" fmla="val 1167055"/>
                <a:gd name="f120" fmla="val 1721986"/>
                <a:gd name="f121" fmla="val 1112073"/>
                <a:gd name="f122" fmla="val 1844940"/>
                <a:gd name="f123" fmla="val 1002469"/>
                <a:gd name="f124" fmla="val 1958983"/>
                <a:gd name="f125" fmla="val 882926"/>
                <a:gd name="f126" fmla="val 2061460"/>
                <a:gd name="f127" fmla="val 754336"/>
                <a:gd name="f128" fmla="val 2112652"/>
                <a:gd name="f129" fmla="val 690042"/>
                <a:gd name="f130" fmla="val 2161094"/>
                <a:gd name="f131" fmla="val 623510"/>
                <a:gd name="f132" fmla="val 2206218"/>
                <a:gd name="f133" fmla="val 554827"/>
                <a:gd name="f134" fmla="val 2250583"/>
                <a:gd name="f135" fmla="val 485787"/>
                <a:gd name="f136" fmla="val 2292484"/>
                <a:gd name="f137" fmla="val 415046"/>
                <a:gd name="f138" fmla="val 2329455"/>
                <a:gd name="f139" fmla="val 341886"/>
                <a:gd name="f140" fmla="val 2339030"/>
                <a:gd name="f141" fmla="val 323709"/>
                <a:gd name="f142" fmla="val 2347941"/>
                <a:gd name="f143" fmla="val 305261"/>
                <a:gd name="f144" fmla="val 2356757"/>
                <a:gd name="f145" fmla="val 286815"/>
                <a:gd name="f146" fmla="val 2370030"/>
                <a:gd name="f147" fmla="val 259056"/>
                <a:gd name="f148" fmla="val 2382637"/>
                <a:gd name="f149" fmla="val 231028"/>
                <a:gd name="f150" fmla="val 2390885"/>
                <a:gd name="f151" fmla="val 212312"/>
                <a:gd name="f152" fmla="val 2399227"/>
                <a:gd name="f153" fmla="val 193598"/>
                <a:gd name="f154" fmla="val 2406716"/>
                <a:gd name="f155" fmla="val 174525"/>
                <a:gd name="f156" fmla="val 2414206"/>
                <a:gd name="f157" fmla="val 155452"/>
                <a:gd name="f158" fmla="val 2422453"/>
                <a:gd name="f159" fmla="val 136646"/>
                <a:gd name="f160" fmla="val 2429278"/>
                <a:gd name="f161" fmla="val 117393"/>
                <a:gd name="f162" fmla="+- 0 0 -90"/>
                <a:gd name="f163" fmla="*/ f3 1 2514948"/>
                <a:gd name="f164" fmla="*/ f4 1 2170178"/>
                <a:gd name="f165" fmla="val f5"/>
                <a:gd name="f166" fmla="val f6"/>
                <a:gd name="f167" fmla="val f7"/>
                <a:gd name="f168" fmla="*/ f162 f0 1"/>
                <a:gd name="f169" fmla="+- f167 0 f165"/>
                <a:gd name="f170" fmla="+- f166 0 f165"/>
                <a:gd name="f171" fmla="*/ f168 1 f2"/>
                <a:gd name="f172" fmla="*/ f170 1 2514948"/>
                <a:gd name="f173" fmla="*/ f169 1 2170178"/>
                <a:gd name="f174" fmla="*/ 2466091 f170 1"/>
                <a:gd name="f175" fmla="*/ 0 f169 1"/>
                <a:gd name="f176" fmla="*/ 2514948 f170 1"/>
                <a:gd name="f177" fmla="*/ 2512286 f170 1"/>
                <a:gd name="f178" fmla="*/ 12375 f169 1"/>
                <a:gd name="f179" fmla="*/ 2394961 f170 1"/>
                <a:gd name="f180" fmla="*/ 368660 f169 1"/>
                <a:gd name="f181" fmla="*/ 2289734 f170 1"/>
                <a:gd name="f182" fmla="*/ 598078 f169 1"/>
                <a:gd name="f183" fmla="*/ 2163747 f170 1"/>
                <a:gd name="f184" fmla="*/ 819078 f169 1"/>
                <a:gd name="f185" fmla="*/ 1852241 f170 1"/>
                <a:gd name="f186" fmla="*/ 1228932 f169 1"/>
                <a:gd name="f187" fmla="*/ 1668235 f170 1"/>
                <a:gd name="f188" fmla="*/ 1413844 f169 1"/>
                <a:gd name="f189" fmla="*/ 1619510 f170 1"/>
                <a:gd name="f190" fmla="*/ 1457722 f169 1"/>
                <a:gd name="f191" fmla="*/ 1569835 f170 1"/>
                <a:gd name="f192" fmla="*/ 1500704 f169 1"/>
                <a:gd name="f193" fmla="*/ 1467169 f170 1"/>
                <a:gd name="f194" fmla="*/ 1583266 f169 1"/>
                <a:gd name="f195" fmla="*/ 1018393 f170 1"/>
                <a:gd name="f196" fmla="*/ 1867576 f169 1"/>
                <a:gd name="f197" fmla="*/ 255857 f170 1"/>
                <a:gd name="f198" fmla="*/ 2133049 f169 1"/>
                <a:gd name="f199" fmla="*/ 0 f170 1"/>
                <a:gd name="f200" fmla="*/ 2170178 f169 1"/>
                <a:gd name="f201" fmla="*/ 1940056 f169 1"/>
                <a:gd name="f202" fmla="*/ 201609 f170 1"/>
                <a:gd name="f203" fmla="*/ 1902856 f169 1"/>
                <a:gd name="f204" fmla="*/ 440974 f170 1"/>
                <a:gd name="f205" fmla="*/ 1838472 f169 1"/>
                <a:gd name="f206" fmla="*/ 674558 f170 1"/>
                <a:gd name="f207" fmla="*/ 1756359 f169 1"/>
                <a:gd name="f208" fmla="*/ 901222 f170 1"/>
                <a:gd name="f209" fmla="*/ 1657142 f169 1"/>
                <a:gd name="f210" fmla="*/ 1330943 f170 1"/>
                <a:gd name="f211" fmla="*/ 1413396 f169 1"/>
                <a:gd name="f212" fmla="*/ 1432566 f170 1"/>
                <a:gd name="f213" fmla="*/ 1343193 f169 1"/>
                <a:gd name="f214" fmla="*/ 1482527 f170 1"/>
                <a:gd name="f215" fmla="*/ 1306926 f169 1"/>
                <a:gd name="f216" fmla="*/ 1531821 f170 1"/>
                <a:gd name="f217" fmla="*/ 1269765 f169 1"/>
                <a:gd name="f218" fmla="*/ 1721986 f170 1"/>
                <a:gd name="f219" fmla="*/ 1112073 f169 1"/>
                <a:gd name="f220" fmla="*/ 2061460 f170 1"/>
                <a:gd name="f221" fmla="*/ 754336 f169 1"/>
                <a:gd name="f222" fmla="*/ 2206218 f170 1"/>
                <a:gd name="f223" fmla="*/ 554827 f169 1"/>
                <a:gd name="f224" fmla="*/ 2329455 f170 1"/>
                <a:gd name="f225" fmla="*/ 341886 f169 1"/>
                <a:gd name="f226" fmla="*/ 2356757 f170 1"/>
                <a:gd name="f227" fmla="*/ 286815 f169 1"/>
                <a:gd name="f228" fmla="*/ 2370030 f170 1"/>
                <a:gd name="f229" fmla="*/ 259056 f169 1"/>
                <a:gd name="f230" fmla="*/ 2382637 f170 1"/>
                <a:gd name="f231" fmla="*/ 231028 f169 1"/>
                <a:gd name="f232" fmla="*/ 2406716 f170 1"/>
                <a:gd name="f233" fmla="*/ 174525 f169 1"/>
                <a:gd name="f234" fmla="*/ 2429278 f170 1"/>
                <a:gd name="f235" fmla="*/ 117393 f169 1"/>
                <a:gd name="f236" fmla="+- f171 0 f1"/>
                <a:gd name="f237" fmla="*/ f174 1 2514948"/>
                <a:gd name="f238" fmla="*/ f175 1 2170178"/>
                <a:gd name="f239" fmla="*/ f176 1 2514948"/>
                <a:gd name="f240" fmla="*/ f177 1 2514948"/>
                <a:gd name="f241" fmla="*/ f178 1 2170178"/>
                <a:gd name="f242" fmla="*/ f179 1 2514948"/>
                <a:gd name="f243" fmla="*/ f180 1 2170178"/>
                <a:gd name="f244" fmla="*/ f181 1 2514948"/>
                <a:gd name="f245" fmla="*/ f182 1 2170178"/>
                <a:gd name="f246" fmla="*/ f183 1 2514948"/>
                <a:gd name="f247" fmla="*/ f184 1 2170178"/>
                <a:gd name="f248" fmla="*/ f185 1 2514948"/>
                <a:gd name="f249" fmla="*/ f186 1 2170178"/>
                <a:gd name="f250" fmla="*/ f187 1 2514948"/>
                <a:gd name="f251" fmla="*/ f188 1 2170178"/>
                <a:gd name="f252" fmla="*/ f189 1 2514948"/>
                <a:gd name="f253" fmla="*/ f190 1 2170178"/>
                <a:gd name="f254" fmla="*/ f191 1 2514948"/>
                <a:gd name="f255" fmla="*/ f192 1 2170178"/>
                <a:gd name="f256" fmla="*/ f193 1 2514948"/>
                <a:gd name="f257" fmla="*/ f194 1 2170178"/>
                <a:gd name="f258" fmla="*/ f195 1 2514948"/>
                <a:gd name="f259" fmla="*/ f196 1 2170178"/>
                <a:gd name="f260" fmla="*/ f197 1 2514948"/>
                <a:gd name="f261" fmla="*/ f198 1 2170178"/>
                <a:gd name="f262" fmla="*/ f199 1 2514948"/>
                <a:gd name="f263" fmla="*/ f200 1 2170178"/>
                <a:gd name="f264" fmla="*/ f201 1 2170178"/>
                <a:gd name="f265" fmla="*/ f202 1 2514948"/>
                <a:gd name="f266" fmla="*/ f203 1 2170178"/>
                <a:gd name="f267" fmla="*/ f204 1 2514948"/>
                <a:gd name="f268" fmla="*/ f205 1 2170178"/>
                <a:gd name="f269" fmla="*/ f206 1 2514948"/>
                <a:gd name="f270" fmla="*/ f207 1 2170178"/>
                <a:gd name="f271" fmla="*/ f208 1 2514948"/>
                <a:gd name="f272" fmla="*/ f209 1 2170178"/>
                <a:gd name="f273" fmla="*/ f210 1 2514948"/>
                <a:gd name="f274" fmla="*/ f211 1 2170178"/>
                <a:gd name="f275" fmla="*/ f212 1 2514948"/>
                <a:gd name="f276" fmla="*/ f213 1 2170178"/>
                <a:gd name="f277" fmla="*/ f214 1 2514948"/>
                <a:gd name="f278" fmla="*/ f215 1 2170178"/>
                <a:gd name="f279" fmla="*/ f216 1 2514948"/>
                <a:gd name="f280" fmla="*/ f217 1 2170178"/>
                <a:gd name="f281" fmla="*/ f218 1 2514948"/>
                <a:gd name="f282" fmla="*/ f219 1 2170178"/>
                <a:gd name="f283" fmla="*/ f220 1 2514948"/>
                <a:gd name="f284" fmla="*/ f221 1 2170178"/>
                <a:gd name="f285" fmla="*/ f222 1 2514948"/>
                <a:gd name="f286" fmla="*/ f223 1 2170178"/>
                <a:gd name="f287" fmla="*/ f224 1 2514948"/>
                <a:gd name="f288" fmla="*/ f225 1 2170178"/>
                <a:gd name="f289" fmla="*/ f226 1 2514948"/>
                <a:gd name="f290" fmla="*/ f227 1 2170178"/>
                <a:gd name="f291" fmla="*/ f228 1 2514948"/>
                <a:gd name="f292" fmla="*/ f229 1 2170178"/>
                <a:gd name="f293" fmla="*/ f230 1 2514948"/>
                <a:gd name="f294" fmla="*/ f231 1 2170178"/>
                <a:gd name="f295" fmla="*/ f232 1 2514948"/>
                <a:gd name="f296" fmla="*/ f233 1 2170178"/>
                <a:gd name="f297" fmla="*/ f234 1 2514948"/>
                <a:gd name="f298" fmla="*/ f235 1 2170178"/>
                <a:gd name="f299" fmla="*/ f165 1 f172"/>
                <a:gd name="f300" fmla="*/ f166 1 f172"/>
                <a:gd name="f301" fmla="*/ f165 1 f173"/>
                <a:gd name="f302" fmla="*/ f167 1 f173"/>
                <a:gd name="f303" fmla="*/ f237 1 f172"/>
                <a:gd name="f304" fmla="*/ f238 1 f173"/>
                <a:gd name="f305" fmla="*/ f239 1 f172"/>
                <a:gd name="f306" fmla="*/ f240 1 f172"/>
                <a:gd name="f307" fmla="*/ f241 1 f173"/>
                <a:gd name="f308" fmla="*/ f242 1 f172"/>
                <a:gd name="f309" fmla="*/ f243 1 f173"/>
                <a:gd name="f310" fmla="*/ f244 1 f172"/>
                <a:gd name="f311" fmla="*/ f245 1 f173"/>
                <a:gd name="f312" fmla="*/ f246 1 f172"/>
                <a:gd name="f313" fmla="*/ f247 1 f173"/>
                <a:gd name="f314" fmla="*/ f248 1 f172"/>
                <a:gd name="f315" fmla="*/ f249 1 f173"/>
                <a:gd name="f316" fmla="*/ f250 1 f172"/>
                <a:gd name="f317" fmla="*/ f251 1 f173"/>
                <a:gd name="f318" fmla="*/ f252 1 f172"/>
                <a:gd name="f319" fmla="*/ f253 1 f173"/>
                <a:gd name="f320" fmla="*/ f254 1 f172"/>
                <a:gd name="f321" fmla="*/ f255 1 f173"/>
                <a:gd name="f322" fmla="*/ f256 1 f172"/>
                <a:gd name="f323" fmla="*/ f257 1 f173"/>
                <a:gd name="f324" fmla="*/ f258 1 f172"/>
                <a:gd name="f325" fmla="*/ f259 1 f173"/>
                <a:gd name="f326" fmla="*/ f260 1 f172"/>
                <a:gd name="f327" fmla="*/ f261 1 f173"/>
                <a:gd name="f328" fmla="*/ f262 1 f172"/>
                <a:gd name="f329" fmla="*/ f263 1 f173"/>
                <a:gd name="f330" fmla="*/ f264 1 f173"/>
                <a:gd name="f331" fmla="*/ f265 1 f172"/>
                <a:gd name="f332" fmla="*/ f266 1 f173"/>
                <a:gd name="f333" fmla="*/ f267 1 f172"/>
                <a:gd name="f334" fmla="*/ f268 1 f173"/>
                <a:gd name="f335" fmla="*/ f269 1 f172"/>
                <a:gd name="f336" fmla="*/ f270 1 f173"/>
                <a:gd name="f337" fmla="*/ f271 1 f172"/>
                <a:gd name="f338" fmla="*/ f272 1 f173"/>
                <a:gd name="f339" fmla="*/ f273 1 f172"/>
                <a:gd name="f340" fmla="*/ f274 1 f173"/>
                <a:gd name="f341" fmla="*/ f275 1 f172"/>
                <a:gd name="f342" fmla="*/ f276 1 f173"/>
                <a:gd name="f343" fmla="*/ f277 1 f172"/>
                <a:gd name="f344" fmla="*/ f278 1 f173"/>
                <a:gd name="f345" fmla="*/ f279 1 f172"/>
                <a:gd name="f346" fmla="*/ f280 1 f173"/>
                <a:gd name="f347" fmla="*/ f281 1 f172"/>
                <a:gd name="f348" fmla="*/ f282 1 f173"/>
                <a:gd name="f349" fmla="*/ f283 1 f172"/>
                <a:gd name="f350" fmla="*/ f284 1 f173"/>
                <a:gd name="f351" fmla="*/ f285 1 f172"/>
                <a:gd name="f352" fmla="*/ f286 1 f173"/>
                <a:gd name="f353" fmla="*/ f287 1 f172"/>
                <a:gd name="f354" fmla="*/ f288 1 f173"/>
                <a:gd name="f355" fmla="*/ f289 1 f172"/>
                <a:gd name="f356" fmla="*/ f290 1 f173"/>
                <a:gd name="f357" fmla="*/ f291 1 f172"/>
                <a:gd name="f358" fmla="*/ f292 1 f173"/>
                <a:gd name="f359" fmla="*/ f293 1 f172"/>
                <a:gd name="f360" fmla="*/ f294 1 f173"/>
                <a:gd name="f361" fmla="*/ f295 1 f172"/>
                <a:gd name="f362" fmla="*/ f296 1 f173"/>
                <a:gd name="f363" fmla="*/ f297 1 f172"/>
                <a:gd name="f364" fmla="*/ f298 1 f173"/>
                <a:gd name="f365" fmla="*/ f299 f163 1"/>
                <a:gd name="f366" fmla="*/ f300 f163 1"/>
                <a:gd name="f367" fmla="*/ f302 f164 1"/>
                <a:gd name="f368" fmla="*/ f301 f164 1"/>
                <a:gd name="f369" fmla="*/ f303 f163 1"/>
                <a:gd name="f370" fmla="*/ f304 f164 1"/>
                <a:gd name="f371" fmla="*/ f305 f163 1"/>
                <a:gd name="f372" fmla="*/ f306 f163 1"/>
                <a:gd name="f373" fmla="*/ f307 f164 1"/>
                <a:gd name="f374" fmla="*/ f308 f163 1"/>
                <a:gd name="f375" fmla="*/ f309 f164 1"/>
                <a:gd name="f376" fmla="*/ f310 f163 1"/>
                <a:gd name="f377" fmla="*/ f311 f164 1"/>
                <a:gd name="f378" fmla="*/ f312 f163 1"/>
                <a:gd name="f379" fmla="*/ f313 f164 1"/>
                <a:gd name="f380" fmla="*/ f314 f163 1"/>
                <a:gd name="f381" fmla="*/ f315 f164 1"/>
                <a:gd name="f382" fmla="*/ f316 f163 1"/>
                <a:gd name="f383" fmla="*/ f317 f164 1"/>
                <a:gd name="f384" fmla="*/ f318 f163 1"/>
                <a:gd name="f385" fmla="*/ f319 f164 1"/>
                <a:gd name="f386" fmla="*/ f320 f163 1"/>
                <a:gd name="f387" fmla="*/ f321 f164 1"/>
                <a:gd name="f388" fmla="*/ f322 f163 1"/>
                <a:gd name="f389" fmla="*/ f323 f164 1"/>
                <a:gd name="f390" fmla="*/ f324 f163 1"/>
                <a:gd name="f391" fmla="*/ f325 f164 1"/>
                <a:gd name="f392" fmla="*/ f326 f163 1"/>
                <a:gd name="f393" fmla="*/ f327 f164 1"/>
                <a:gd name="f394" fmla="*/ f328 f163 1"/>
                <a:gd name="f395" fmla="*/ f329 f164 1"/>
                <a:gd name="f396" fmla="*/ f330 f164 1"/>
                <a:gd name="f397" fmla="*/ f331 f163 1"/>
                <a:gd name="f398" fmla="*/ f332 f164 1"/>
                <a:gd name="f399" fmla="*/ f333 f163 1"/>
                <a:gd name="f400" fmla="*/ f334 f164 1"/>
                <a:gd name="f401" fmla="*/ f335 f163 1"/>
                <a:gd name="f402" fmla="*/ f336 f164 1"/>
                <a:gd name="f403" fmla="*/ f337 f163 1"/>
                <a:gd name="f404" fmla="*/ f338 f164 1"/>
                <a:gd name="f405" fmla="*/ f339 f163 1"/>
                <a:gd name="f406" fmla="*/ f340 f164 1"/>
                <a:gd name="f407" fmla="*/ f341 f163 1"/>
                <a:gd name="f408" fmla="*/ f342 f164 1"/>
                <a:gd name="f409" fmla="*/ f343 f163 1"/>
                <a:gd name="f410" fmla="*/ f344 f164 1"/>
                <a:gd name="f411" fmla="*/ f345 f163 1"/>
                <a:gd name="f412" fmla="*/ f346 f164 1"/>
                <a:gd name="f413" fmla="*/ f347 f163 1"/>
                <a:gd name="f414" fmla="*/ f348 f164 1"/>
                <a:gd name="f415" fmla="*/ f349 f163 1"/>
                <a:gd name="f416" fmla="*/ f350 f164 1"/>
                <a:gd name="f417" fmla="*/ f351 f163 1"/>
                <a:gd name="f418" fmla="*/ f352 f164 1"/>
                <a:gd name="f419" fmla="*/ f353 f163 1"/>
                <a:gd name="f420" fmla="*/ f354 f164 1"/>
                <a:gd name="f421" fmla="*/ f355 f163 1"/>
                <a:gd name="f422" fmla="*/ f356 f164 1"/>
                <a:gd name="f423" fmla="*/ f357 f163 1"/>
                <a:gd name="f424" fmla="*/ f358 f164 1"/>
                <a:gd name="f425" fmla="*/ f359 f163 1"/>
                <a:gd name="f426" fmla="*/ f360 f164 1"/>
                <a:gd name="f427" fmla="*/ f361 f163 1"/>
                <a:gd name="f428" fmla="*/ f362 f164 1"/>
                <a:gd name="f429" fmla="*/ f363 f163 1"/>
                <a:gd name="f430" fmla="*/ f364 f164 1"/>
              </a:gdLst>
              <a:ahLst/>
              <a:cxnLst>
                <a:cxn ang="3cd4">
                  <a:pos x="hc" y="t"/>
                </a:cxn>
                <a:cxn ang="0">
                  <a:pos x="r" y="vc"/>
                </a:cxn>
                <a:cxn ang="cd4">
                  <a:pos x="hc" y="b"/>
                </a:cxn>
                <a:cxn ang="cd2">
                  <a:pos x="l" y="vc"/>
                </a:cxn>
                <a:cxn ang="f236">
                  <a:pos x="f369" y="f370"/>
                </a:cxn>
                <a:cxn ang="f236">
                  <a:pos x="f371" y="f370"/>
                </a:cxn>
                <a:cxn ang="f236">
                  <a:pos x="f372" y="f373"/>
                </a:cxn>
                <a:cxn ang="f236">
                  <a:pos x="f374" y="f375"/>
                </a:cxn>
                <a:cxn ang="f236">
                  <a:pos x="f376" y="f377"/>
                </a:cxn>
                <a:cxn ang="f236">
                  <a:pos x="f378" y="f379"/>
                </a:cxn>
                <a:cxn ang="f236">
                  <a:pos x="f380" y="f381"/>
                </a:cxn>
                <a:cxn ang="f236">
                  <a:pos x="f382" y="f383"/>
                </a:cxn>
                <a:cxn ang="f236">
                  <a:pos x="f384" y="f385"/>
                </a:cxn>
                <a:cxn ang="f236">
                  <a:pos x="f386" y="f387"/>
                </a:cxn>
                <a:cxn ang="f236">
                  <a:pos x="f388" y="f389"/>
                </a:cxn>
                <a:cxn ang="f236">
                  <a:pos x="f390" y="f391"/>
                </a:cxn>
                <a:cxn ang="f236">
                  <a:pos x="f392" y="f393"/>
                </a:cxn>
                <a:cxn ang="f236">
                  <a:pos x="f394" y="f395"/>
                </a:cxn>
                <a:cxn ang="f236">
                  <a:pos x="f394" y="f396"/>
                </a:cxn>
                <a:cxn ang="f236">
                  <a:pos x="f397" y="f398"/>
                </a:cxn>
                <a:cxn ang="f236">
                  <a:pos x="f399" y="f400"/>
                </a:cxn>
                <a:cxn ang="f236">
                  <a:pos x="f401" y="f402"/>
                </a:cxn>
                <a:cxn ang="f236">
                  <a:pos x="f403" y="f404"/>
                </a:cxn>
                <a:cxn ang="f236">
                  <a:pos x="f405" y="f406"/>
                </a:cxn>
                <a:cxn ang="f236">
                  <a:pos x="f407" y="f408"/>
                </a:cxn>
                <a:cxn ang="f236">
                  <a:pos x="f409" y="f410"/>
                </a:cxn>
                <a:cxn ang="f236">
                  <a:pos x="f411" y="f412"/>
                </a:cxn>
                <a:cxn ang="f236">
                  <a:pos x="f413" y="f414"/>
                </a:cxn>
                <a:cxn ang="f236">
                  <a:pos x="f415" y="f416"/>
                </a:cxn>
                <a:cxn ang="f236">
                  <a:pos x="f417" y="f418"/>
                </a:cxn>
                <a:cxn ang="f236">
                  <a:pos x="f419" y="f420"/>
                </a:cxn>
                <a:cxn ang="f236">
                  <a:pos x="f421" y="f422"/>
                </a:cxn>
                <a:cxn ang="f236">
                  <a:pos x="f423" y="f424"/>
                </a:cxn>
                <a:cxn ang="f236">
                  <a:pos x="f425" y="f426"/>
                </a:cxn>
                <a:cxn ang="f236">
                  <a:pos x="f427" y="f428"/>
                </a:cxn>
                <a:cxn ang="f236">
                  <a:pos x="f429" y="f430"/>
                </a:cxn>
              </a:cxnLst>
              <a:rect l="f365" t="f368" r="f366" b="f367"/>
              <a:pathLst>
                <a:path w="2514948" h="2170178">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lnTo>
                    <a:pt x="f5" y="f7"/>
                  </a:lnTo>
                  <a:lnTo>
                    <a:pt x="f5" y="f71"/>
                  </a:lnTo>
                  <a:lnTo>
                    <a:pt x="f72" y="f73"/>
                  </a:lnTo>
                  <a:cubicBezTo>
                    <a:pt x="f74" y="f75"/>
                    <a:pt x="f76" y="f77"/>
                    <a:pt x="f78" y="f79"/>
                  </a:cubicBezTo>
                  <a:cubicBezTo>
                    <a:pt x="f80" y="f81"/>
                    <a:pt x="f82" y="f83"/>
                    <a:pt x="f84" y="f85"/>
                  </a:cubicBezTo>
                  <a:cubicBezTo>
                    <a:pt x="f86" y="f87"/>
                    <a:pt x="f88" y="f89"/>
                    <a:pt x="f90" y="f91"/>
                  </a:cubicBezTo>
                  <a:cubicBezTo>
                    <a:pt x="f92" y="f93"/>
                    <a:pt x="f94" y="f95"/>
                    <a:pt x="f96" y="f97"/>
                  </a:cubicBezTo>
                  <a:cubicBezTo>
                    <a:pt x="f98" y="f99"/>
                    <a:pt x="f100" y="f101"/>
                    <a:pt x="f102" y="f103"/>
                  </a:cubicBezTo>
                  <a:cubicBezTo>
                    <a:pt x="f104" y="f105"/>
                    <a:pt x="f106" y="f107"/>
                    <a:pt x="f108" y="f109"/>
                  </a:cubicBezTo>
                  <a:cubicBezTo>
                    <a:pt x="f110" y="f111"/>
                    <a:pt x="f112" y="f113"/>
                    <a:pt x="f114" y="f115"/>
                  </a:cubicBezTo>
                  <a:cubicBezTo>
                    <a:pt x="f116" y="f117"/>
                    <a:pt x="f118" y="f119"/>
                    <a:pt x="f120" y="f121"/>
                  </a:cubicBezTo>
                  <a:cubicBezTo>
                    <a:pt x="f122" y="f123"/>
                    <a:pt x="f124" y="f125"/>
                    <a:pt x="f126" y="f127"/>
                  </a:cubicBezTo>
                  <a:cubicBezTo>
                    <a:pt x="f128" y="f129"/>
                    <a:pt x="f130" y="f131"/>
                    <a:pt x="f132" y="f133"/>
                  </a:cubicBezTo>
                  <a:cubicBezTo>
                    <a:pt x="f134" y="f135"/>
                    <a:pt x="f136" y="f137"/>
                    <a:pt x="f138" y="f139"/>
                  </a:cubicBezTo>
                  <a:cubicBezTo>
                    <a:pt x="f140" y="f141"/>
                    <a:pt x="f142" y="f143"/>
                    <a:pt x="f144" y="f145"/>
                  </a:cubicBezTo>
                  <a:lnTo>
                    <a:pt x="f146" y="f147"/>
                  </a:lnTo>
                  <a:lnTo>
                    <a:pt x="f148" y="f149"/>
                  </a:lnTo>
                  <a:cubicBezTo>
                    <a:pt x="f150" y="f151"/>
                    <a:pt x="f152" y="f153"/>
                    <a:pt x="f154" y="f155"/>
                  </a:cubicBezTo>
                  <a:cubicBezTo>
                    <a:pt x="f156" y="f157"/>
                    <a:pt x="f158" y="f159"/>
                    <a:pt x="f160" y="f16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3" name="Freeform: Shape 39">
              <a:extLst>
                <a:ext uri="{FF2B5EF4-FFF2-40B4-BE49-F238E27FC236}">
                  <a16:creationId xmlns:a16="http://schemas.microsoft.com/office/drawing/2014/main" id="{79626087-4CCC-4236-96DF-9D8109FE4072}"/>
                </a:ext>
              </a:extLst>
            </p:cNvPr>
            <p:cNvSpPr/>
            <p:nvPr/>
          </p:nvSpPr>
          <p:spPr>
            <a:xfrm rot="10799991">
              <a:off x="9085624" y="4429244"/>
              <a:ext cx="3115049" cy="2433876"/>
            </a:xfrm>
            <a:custGeom>
              <a:avLst/>
              <a:gdLst>
                <a:gd name="f0" fmla="val 10800000"/>
                <a:gd name="f1" fmla="val 5400000"/>
                <a:gd name="f2" fmla="val 180"/>
                <a:gd name="f3" fmla="val w"/>
                <a:gd name="f4" fmla="val h"/>
                <a:gd name="f5" fmla="val 0"/>
                <a:gd name="f6" fmla="val 2493062"/>
                <a:gd name="f7" fmla="val 1947896"/>
                <a:gd name="f8" fmla="val 1896911"/>
                <a:gd name="f9" fmla="val 2435315"/>
                <a:gd name="f10" fmla="val 178165"/>
                <a:gd name="f11" fmla="val 2088122"/>
                <a:gd name="f12" fmla="val 1071812"/>
                <a:gd name="f13" fmla="val 1129732"/>
                <a:gd name="f14" fmla="val 1758033"/>
                <a:gd name="f15" fmla="val 93066"/>
                <a:gd name="f16" fmla="val 1935859"/>
                <a:gd name="f17" fmla="val 1404756"/>
                <a:gd name="f18" fmla="val 17392"/>
                <a:gd name="f19" fmla="val 1402364"/>
                <a:gd name="f20" fmla="val 167719"/>
                <a:gd name="f21" fmla="val 1375030"/>
                <a:gd name="f22" fmla="val 318070"/>
                <a:gd name="f23" fmla="val 1334398"/>
                <a:gd name="f24" fmla="val 464249"/>
                <a:gd name="f25" fmla="val 1281208"/>
                <a:gd name="f26" fmla="val 753480"/>
                <a:gd name="f27" fmla="val 1176081"/>
                <a:gd name="f28" fmla="val 1028869"/>
                <a:gd name="f29" fmla="val 1021346"/>
                <a:gd name="f30" fmla="val 1260556"/>
                <a:gd name="f31" fmla="val 833835"/>
                <a:gd name="f32" fmla="val 1491960"/>
                <a:gd name="f33" fmla="val 646594"/>
                <a:gd name="f34" fmla="val 1681177"/>
                <a:gd name="f35" fmla="val 425056"/>
                <a:gd name="f36" fmla="val 1807924"/>
                <a:gd name="f37" fmla="val 193222"/>
                <a:gd name="f38" fmla="val 1832328"/>
                <a:gd name="f39" fmla="val 148578"/>
                <a:gd name="f40" fmla="val 1854477"/>
                <a:gd name="f41" fmla="val 103599"/>
                <a:gd name="f42" fmla="val 1874357"/>
                <a:gd name="f43" fmla="val 58333"/>
                <a:gd name="f44" fmla="+- 0 0 -90"/>
                <a:gd name="f45" fmla="*/ f3 1 2493062"/>
                <a:gd name="f46" fmla="*/ f4 1 1947896"/>
                <a:gd name="f47" fmla="val f5"/>
                <a:gd name="f48" fmla="val f6"/>
                <a:gd name="f49" fmla="val f7"/>
                <a:gd name="f50" fmla="*/ f44 f0 1"/>
                <a:gd name="f51" fmla="+- f49 0 f47"/>
                <a:gd name="f52" fmla="+- f48 0 f47"/>
                <a:gd name="f53" fmla="*/ f50 1 f2"/>
                <a:gd name="f54" fmla="*/ f52 1 2493062"/>
                <a:gd name="f55" fmla="*/ f51 1 1947896"/>
                <a:gd name="f56" fmla="*/ 1896911 f52 1"/>
                <a:gd name="f57" fmla="*/ 0 f51 1"/>
                <a:gd name="f58" fmla="*/ 2493062 f52 1"/>
                <a:gd name="f59" fmla="*/ 2435315 f52 1"/>
                <a:gd name="f60" fmla="*/ 178165 f51 1"/>
                <a:gd name="f61" fmla="*/ 93066 f52 1"/>
                <a:gd name="f62" fmla="*/ 1935859 f51 1"/>
                <a:gd name="f63" fmla="*/ 0 f52 1"/>
                <a:gd name="f64" fmla="*/ 1947896 f51 1"/>
                <a:gd name="f65" fmla="*/ 1404756 f51 1"/>
                <a:gd name="f66" fmla="*/ 17392 f52 1"/>
                <a:gd name="f67" fmla="*/ 1402364 f51 1"/>
                <a:gd name="f68" fmla="*/ 464249 f52 1"/>
                <a:gd name="f69" fmla="*/ 1281208 f51 1"/>
                <a:gd name="f70" fmla="*/ 1260556 f52 1"/>
                <a:gd name="f71" fmla="*/ 833835 f51 1"/>
                <a:gd name="f72" fmla="*/ 1807924 f52 1"/>
                <a:gd name="f73" fmla="*/ 193222 f51 1"/>
                <a:gd name="f74" fmla="*/ 1874357 f52 1"/>
                <a:gd name="f75" fmla="*/ 58333 f51 1"/>
                <a:gd name="f76" fmla="+- f53 0 f1"/>
                <a:gd name="f77" fmla="*/ f56 1 2493062"/>
                <a:gd name="f78" fmla="*/ f57 1 1947896"/>
                <a:gd name="f79" fmla="*/ f58 1 2493062"/>
                <a:gd name="f80" fmla="*/ f59 1 2493062"/>
                <a:gd name="f81" fmla="*/ f60 1 1947896"/>
                <a:gd name="f82" fmla="*/ f61 1 2493062"/>
                <a:gd name="f83" fmla="*/ f62 1 1947896"/>
                <a:gd name="f84" fmla="*/ f63 1 2493062"/>
                <a:gd name="f85" fmla="*/ f64 1 1947896"/>
                <a:gd name="f86" fmla="*/ f65 1 1947896"/>
                <a:gd name="f87" fmla="*/ f66 1 2493062"/>
                <a:gd name="f88" fmla="*/ f67 1 1947896"/>
                <a:gd name="f89" fmla="*/ f68 1 2493062"/>
                <a:gd name="f90" fmla="*/ f69 1 1947896"/>
                <a:gd name="f91" fmla="*/ f70 1 2493062"/>
                <a:gd name="f92" fmla="*/ f71 1 1947896"/>
                <a:gd name="f93" fmla="*/ f72 1 2493062"/>
                <a:gd name="f94" fmla="*/ f73 1 1947896"/>
                <a:gd name="f95" fmla="*/ f74 1 2493062"/>
                <a:gd name="f96" fmla="*/ f75 1 1947896"/>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3062" h="1947896">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4" name="Freeform: Shape 40">
              <a:extLst>
                <a:ext uri="{FF2B5EF4-FFF2-40B4-BE49-F238E27FC236}">
                  <a16:creationId xmlns:a16="http://schemas.microsoft.com/office/drawing/2014/main" id="{CB732FAB-1901-4679-A17F-661707EEC4F6}"/>
                </a:ext>
              </a:extLst>
            </p:cNvPr>
            <p:cNvSpPr/>
            <p:nvPr/>
          </p:nvSpPr>
          <p:spPr>
            <a:xfrm rot="10799991">
              <a:off x="9075594" y="4393061"/>
              <a:ext cx="3125080" cy="2464865"/>
            </a:xfrm>
            <a:custGeom>
              <a:avLst/>
              <a:gdLst>
                <a:gd name="f0" fmla="val 10800000"/>
                <a:gd name="f1" fmla="val 5400000"/>
                <a:gd name="f2" fmla="val 180"/>
                <a:gd name="f3" fmla="val w"/>
                <a:gd name="f4" fmla="val h"/>
                <a:gd name="f5" fmla="val 0"/>
                <a:gd name="f6" fmla="val 2501089"/>
                <a:gd name="f7" fmla="val 1972702"/>
                <a:gd name="f8" fmla="val 2318728"/>
                <a:gd name="f9" fmla="val 2453909"/>
                <a:gd name="f10" fmla="val 167837"/>
                <a:gd name="f11" fmla="val 2427555"/>
                <a:gd name="f12" fmla="val 244153"/>
                <a:gd name="f13" fmla="val 2396627"/>
                <a:gd name="f14" fmla="val 319103"/>
                <a:gd name="f15" fmla="val 2361125"/>
                <a:gd name="f16" fmla="val 392084"/>
                <a:gd name="f17" fmla="val 2218453"/>
                <a:gd name="f18" fmla="val 684005"/>
                <a:gd name="f19" fmla="val 2011698"/>
                <a:gd name="f20" fmla="val 945211"/>
                <a:gd name="f21" fmla="val 1768255"/>
                <a:gd name="f22" fmla="val 1167644"/>
                <a:gd name="f23" fmla="val 1646250"/>
                <a:gd name="f24" fmla="val 1278860"/>
                <a:gd name="f25" fmla="val 1514385"/>
                <a:gd name="f26" fmla="val 1380316"/>
                <a:gd name="f27" fmla="val 1375125"/>
                <a:gd name="f28" fmla="val 1471474"/>
                <a:gd name="f29" fmla="val 1235677"/>
                <a:gd name="f30" fmla="val 1562542"/>
                <a:gd name="f31" fmla="val 1088928"/>
                <a:gd name="f32" fmla="val 1643672"/>
                <a:gd name="f33" fmla="val 935735"/>
                <a:gd name="f34" fmla="val 1712713"/>
                <a:gd name="f35" fmla="val 705659"/>
                <a:gd name="f36" fmla="val 1815533"/>
                <a:gd name="f37" fmla="val 462359"/>
                <a:gd name="f38" fmla="val 1892212"/>
                <a:gd name="f39" fmla="val 212353"/>
                <a:gd name="f40" fmla="val 1940294"/>
                <a:gd name="f41" fmla="val 1732181"/>
                <a:gd name="f42" fmla="val 161195"/>
                <a:gd name="f43" fmla="val 1706590"/>
                <a:gd name="f44" fmla="val 237638"/>
                <a:gd name="f45" fmla="val 1691378"/>
                <a:gd name="f46" fmla="val 313477"/>
                <a:gd name="f47" fmla="val 1673222"/>
                <a:gd name="f48" fmla="val 388463"/>
                <a:gd name="f49" fmla="val 1652268"/>
                <a:gd name="f50" fmla="val 538529"/>
                <a:gd name="f51" fmla="val 1610539"/>
                <a:gd name="f52" fmla="val 684898"/>
                <a:gd name="f53" fmla="val 1556543"/>
                <a:gd name="f54" fmla="val 826716"/>
                <a:gd name="f55" fmla="val 1493950"/>
                <a:gd name="f56" fmla="val 1111207"/>
                <a:gd name="f57" fmla="val 1370107"/>
                <a:gd name="f58" fmla="val 1376832"/>
                <a:gd name="f59" fmla="val 1205881"/>
                <a:gd name="f60" fmla="val 1609847"/>
                <a:gd name="f61" fmla="val 1007535"/>
                <a:gd name="f62" fmla="val 1725975"/>
                <a:gd name="f63" fmla="val 908049"/>
                <a:gd name="f64" fmla="val 1833571"/>
                <a:gd name="f65" fmla="val 799519"/>
                <a:gd name="f66" fmla="val 1929982"/>
                <a:gd name="f67" fmla="val 682930"/>
                <a:gd name="f68" fmla="val 2026581"/>
                <a:gd name="f69" fmla="val 566520"/>
                <a:gd name="f70" fmla="val 2111806"/>
                <a:gd name="f71" fmla="val 441692"/>
                <a:gd name="f72" fmla="val 2183093"/>
                <a:gd name="f73" fmla="val 310149"/>
                <a:gd name="f74" fmla="val 2218738"/>
                <a:gd name="f75" fmla="val 244422"/>
                <a:gd name="f76" fmla="val 2251396"/>
                <a:gd name="f77" fmla="val 177150"/>
                <a:gd name="f78" fmla="val 2280286"/>
                <a:gd name="f79" fmla="val 108435"/>
                <a:gd name="f80" fmla="+- 0 0 -90"/>
                <a:gd name="f81" fmla="*/ f3 1 2501089"/>
                <a:gd name="f82" fmla="*/ f4 1 1972702"/>
                <a:gd name="f83" fmla="val f5"/>
                <a:gd name="f84" fmla="val f6"/>
                <a:gd name="f85" fmla="val f7"/>
                <a:gd name="f86" fmla="*/ f80 f0 1"/>
                <a:gd name="f87" fmla="+- f85 0 f83"/>
                <a:gd name="f88" fmla="+- f84 0 f83"/>
                <a:gd name="f89" fmla="*/ f86 1 f2"/>
                <a:gd name="f90" fmla="*/ f88 1 2501089"/>
                <a:gd name="f91" fmla="*/ f87 1 1972702"/>
                <a:gd name="f92" fmla="*/ 2318728 f88 1"/>
                <a:gd name="f93" fmla="*/ 0 f87 1"/>
                <a:gd name="f94" fmla="*/ 2501089 f88 1"/>
                <a:gd name="f95" fmla="*/ 2453909 f88 1"/>
                <a:gd name="f96" fmla="*/ 167837 f87 1"/>
                <a:gd name="f97" fmla="*/ 2361125 f88 1"/>
                <a:gd name="f98" fmla="*/ 392084 f87 1"/>
                <a:gd name="f99" fmla="*/ 1768255 f88 1"/>
                <a:gd name="f100" fmla="*/ 1167644 f87 1"/>
                <a:gd name="f101" fmla="*/ 1375125 f88 1"/>
                <a:gd name="f102" fmla="*/ 1471474 f87 1"/>
                <a:gd name="f103" fmla="*/ 935735 f88 1"/>
                <a:gd name="f104" fmla="*/ 1712713 f87 1"/>
                <a:gd name="f105" fmla="*/ 212353 f88 1"/>
                <a:gd name="f106" fmla="*/ 1940294 f87 1"/>
                <a:gd name="f107" fmla="*/ 0 f88 1"/>
                <a:gd name="f108" fmla="*/ 1972702 f87 1"/>
                <a:gd name="f109" fmla="*/ 1732181 f87 1"/>
                <a:gd name="f110" fmla="*/ 161195 f88 1"/>
                <a:gd name="f111" fmla="*/ 1706590 f87 1"/>
                <a:gd name="f112" fmla="*/ 388463 f88 1"/>
                <a:gd name="f113" fmla="*/ 1652268 f87 1"/>
                <a:gd name="f114" fmla="*/ 826716 f88 1"/>
                <a:gd name="f115" fmla="*/ 1493950 f87 1"/>
                <a:gd name="f116" fmla="*/ 1609847 f88 1"/>
                <a:gd name="f117" fmla="*/ 1007535 f87 1"/>
                <a:gd name="f118" fmla="*/ 1929982 f88 1"/>
                <a:gd name="f119" fmla="*/ 682930 f87 1"/>
                <a:gd name="f120" fmla="*/ 2183093 f88 1"/>
                <a:gd name="f121" fmla="*/ 310149 f87 1"/>
                <a:gd name="f122" fmla="*/ 2280286 f88 1"/>
                <a:gd name="f123" fmla="*/ 108435 f87 1"/>
                <a:gd name="f124" fmla="+- f89 0 f1"/>
                <a:gd name="f125" fmla="*/ f92 1 2501089"/>
                <a:gd name="f126" fmla="*/ f93 1 1972702"/>
                <a:gd name="f127" fmla="*/ f94 1 2501089"/>
                <a:gd name="f128" fmla="*/ f95 1 2501089"/>
                <a:gd name="f129" fmla="*/ f96 1 1972702"/>
                <a:gd name="f130" fmla="*/ f97 1 2501089"/>
                <a:gd name="f131" fmla="*/ f98 1 1972702"/>
                <a:gd name="f132" fmla="*/ f99 1 2501089"/>
                <a:gd name="f133" fmla="*/ f100 1 1972702"/>
                <a:gd name="f134" fmla="*/ f101 1 2501089"/>
                <a:gd name="f135" fmla="*/ f102 1 1972702"/>
                <a:gd name="f136" fmla="*/ f103 1 2501089"/>
                <a:gd name="f137" fmla="*/ f104 1 1972702"/>
                <a:gd name="f138" fmla="*/ f105 1 2501089"/>
                <a:gd name="f139" fmla="*/ f106 1 1972702"/>
                <a:gd name="f140" fmla="*/ f107 1 2501089"/>
                <a:gd name="f141" fmla="*/ f108 1 1972702"/>
                <a:gd name="f142" fmla="*/ f109 1 1972702"/>
                <a:gd name="f143" fmla="*/ f110 1 2501089"/>
                <a:gd name="f144" fmla="*/ f111 1 1972702"/>
                <a:gd name="f145" fmla="*/ f112 1 2501089"/>
                <a:gd name="f146" fmla="*/ f113 1 1972702"/>
                <a:gd name="f147" fmla="*/ f114 1 2501089"/>
                <a:gd name="f148" fmla="*/ f115 1 1972702"/>
                <a:gd name="f149" fmla="*/ f116 1 2501089"/>
                <a:gd name="f150" fmla="*/ f117 1 1972702"/>
                <a:gd name="f151" fmla="*/ f118 1 2501089"/>
                <a:gd name="f152" fmla="*/ f119 1 1972702"/>
                <a:gd name="f153" fmla="*/ f120 1 2501089"/>
                <a:gd name="f154" fmla="*/ f121 1 1972702"/>
                <a:gd name="f155" fmla="*/ f122 1 2501089"/>
                <a:gd name="f156" fmla="*/ f123 1 1972702"/>
                <a:gd name="f157" fmla="*/ f83 1 f90"/>
                <a:gd name="f158" fmla="*/ f84 1 f90"/>
                <a:gd name="f159" fmla="*/ f83 1 f91"/>
                <a:gd name="f160" fmla="*/ f85 1 f91"/>
                <a:gd name="f161" fmla="*/ f125 1 f90"/>
                <a:gd name="f162" fmla="*/ f126 1 f91"/>
                <a:gd name="f163" fmla="*/ f127 1 f90"/>
                <a:gd name="f164" fmla="*/ f128 1 f90"/>
                <a:gd name="f165" fmla="*/ f129 1 f91"/>
                <a:gd name="f166" fmla="*/ f130 1 f90"/>
                <a:gd name="f167" fmla="*/ f131 1 f91"/>
                <a:gd name="f168" fmla="*/ f132 1 f90"/>
                <a:gd name="f169" fmla="*/ f133 1 f91"/>
                <a:gd name="f170" fmla="*/ f134 1 f90"/>
                <a:gd name="f171" fmla="*/ f135 1 f91"/>
                <a:gd name="f172" fmla="*/ f136 1 f90"/>
                <a:gd name="f173" fmla="*/ f137 1 f91"/>
                <a:gd name="f174" fmla="*/ f138 1 f90"/>
                <a:gd name="f175" fmla="*/ f139 1 f91"/>
                <a:gd name="f176" fmla="*/ f140 1 f90"/>
                <a:gd name="f177" fmla="*/ f141 1 f91"/>
                <a:gd name="f178" fmla="*/ f142 1 f91"/>
                <a:gd name="f179" fmla="*/ f143 1 f90"/>
                <a:gd name="f180" fmla="*/ f144 1 f91"/>
                <a:gd name="f181" fmla="*/ f145 1 f90"/>
                <a:gd name="f182" fmla="*/ f146 1 f91"/>
                <a:gd name="f183" fmla="*/ f147 1 f90"/>
                <a:gd name="f184" fmla="*/ f148 1 f91"/>
                <a:gd name="f185" fmla="*/ f149 1 f90"/>
                <a:gd name="f186" fmla="*/ f150 1 f91"/>
                <a:gd name="f187" fmla="*/ f151 1 f90"/>
                <a:gd name="f188" fmla="*/ f152 1 f91"/>
                <a:gd name="f189" fmla="*/ f153 1 f90"/>
                <a:gd name="f190" fmla="*/ f154 1 f91"/>
                <a:gd name="f191" fmla="*/ f155 1 f90"/>
                <a:gd name="f192" fmla="*/ f156 1 f91"/>
                <a:gd name="f193" fmla="*/ f157 f81 1"/>
                <a:gd name="f194" fmla="*/ f158 f81 1"/>
                <a:gd name="f195" fmla="*/ f160 f82 1"/>
                <a:gd name="f196" fmla="*/ f159 f82 1"/>
                <a:gd name="f197" fmla="*/ f161 f81 1"/>
                <a:gd name="f198" fmla="*/ f162 f82 1"/>
                <a:gd name="f199" fmla="*/ f163 f81 1"/>
                <a:gd name="f200" fmla="*/ f164 f81 1"/>
                <a:gd name="f201" fmla="*/ f165 f82 1"/>
                <a:gd name="f202" fmla="*/ f166 f81 1"/>
                <a:gd name="f203" fmla="*/ f167 f82 1"/>
                <a:gd name="f204" fmla="*/ f168 f81 1"/>
                <a:gd name="f205" fmla="*/ f169 f82 1"/>
                <a:gd name="f206" fmla="*/ f170 f81 1"/>
                <a:gd name="f207" fmla="*/ f171 f82 1"/>
                <a:gd name="f208" fmla="*/ f172 f81 1"/>
                <a:gd name="f209" fmla="*/ f173 f82 1"/>
                <a:gd name="f210" fmla="*/ f174 f81 1"/>
                <a:gd name="f211" fmla="*/ f175 f82 1"/>
                <a:gd name="f212" fmla="*/ f176 f81 1"/>
                <a:gd name="f213" fmla="*/ f177 f82 1"/>
                <a:gd name="f214" fmla="*/ f178 f82 1"/>
                <a:gd name="f215" fmla="*/ f179 f81 1"/>
                <a:gd name="f216" fmla="*/ f180 f82 1"/>
                <a:gd name="f217" fmla="*/ f181 f81 1"/>
                <a:gd name="f218" fmla="*/ f182 f82 1"/>
                <a:gd name="f219" fmla="*/ f183 f81 1"/>
                <a:gd name="f220" fmla="*/ f184 f82 1"/>
                <a:gd name="f221" fmla="*/ f185 f81 1"/>
                <a:gd name="f222" fmla="*/ f186 f82 1"/>
                <a:gd name="f223" fmla="*/ f187 f81 1"/>
                <a:gd name="f224" fmla="*/ f188 f82 1"/>
                <a:gd name="f225" fmla="*/ f189 f81 1"/>
                <a:gd name="f226" fmla="*/ f190 f82 1"/>
                <a:gd name="f227" fmla="*/ f191 f81 1"/>
                <a:gd name="f228" fmla="*/ f192 f82 1"/>
              </a:gdLst>
              <a:ahLst/>
              <a:cxnLst>
                <a:cxn ang="3cd4">
                  <a:pos x="hc" y="t"/>
                </a:cxn>
                <a:cxn ang="0">
                  <a:pos x="r" y="vc"/>
                </a:cxn>
                <a:cxn ang="cd4">
                  <a:pos x="hc" y="b"/>
                </a:cxn>
                <a:cxn ang="cd2">
                  <a:pos x="l" y="vc"/>
                </a:cxn>
                <a:cxn ang="f124">
                  <a:pos x="f197" y="f198"/>
                </a:cxn>
                <a:cxn ang="f124">
                  <a:pos x="f199" y="f198"/>
                </a:cxn>
                <a:cxn ang="f124">
                  <a:pos x="f200" y="f201"/>
                </a:cxn>
                <a:cxn ang="f124">
                  <a:pos x="f202" y="f203"/>
                </a:cxn>
                <a:cxn ang="f124">
                  <a:pos x="f204" y="f205"/>
                </a:cxn>
                <a:cxn ang="f124">
                  <a:pos x="f206" y="f207"/>
                </a:cxn>
                <a:cxn ang="f124">
                  <a:pos x="f208" y="f209"/>
                </a:cxn>
                <a:cxn ang="f124">
                  <a:pos x="f210" y="f211"/>
                </a:cxn>
                <a:cxn ang="f124">
                  <a:pos x="f212" y="f213"/>
                </a:cxn>
                <a:cxn ang="f124">
                  <a:pos x="f212" y="f214"/>
                </a:cxn>
                <a:cxn ang="f124">
                  <a:pos x="f215" y="f216"/>
                </a:cxn>
                <a:cxn ang="f124">
                  <a:pos x="f217" y="f218"/>
                </a:cxn>
                <a:cxn ang="f124">
                  <a:pos x="f219" y="f220"/>
                </a:cxn>
                <a:cxn ang="f124">
                  <a:pos x="f221" y="f222"/>
                </a:cxn>
                <a:cxn ang="f124">
                  <a:pos x="f223" y="f224"/>
                </a:cxn>
                <a:cxn ang="f124">
                  <a:pos x="f225" y="f226"/>
                </a:cxn>
                <a:cxn ang="f124">
                  <a:pos x="f227" y="f228"/>
                </a:cxn>
              </a:cxnLst>
              <a:rect l="f193" t="f196" r="f194" b="f195"/>
              <a:pathLst>
                <a:path w="2501089" h="1972702">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lnTo>
                    <a:pt x="f5" y="f7"/>
                  </a:lnTo>
                  <a:lnTo>
                    <a:pt x="f5" y="f41"/>
                  </a:lnTo>
                  <a:lnTo>
                    <a:pt x="f42" y="f43"/>
                  </a:lnTo>
                  <a:cubicBezTo>
                    <a:pt x="f44" y="f45"/>
                    <a:pt x="f46" y="f47"/>
                    <a:pt x="f48" y="f49"/>
                  </a:cubicBezTo>
                  <a:cubicBezTo>
                    <a:pt x="f50" y="f51"/>
                    <a:pt x="f52" y="f53"/>
                    <a:pt x="f54" y="f55"/>
                  </a:cubicBezTo>
                  <a:cubicBezTo>
                    <a:pt x="f56" y="f57"/>
                    <a:pt x="f58" y="f59"/>
                    <a:pt x="f60" y="f61"/>
                  </a:cubicBezTo>
                  <a:cubicBezTo>
                    <a:pt x="f62" y="f63"/>
                    <a:pt x="f64" y="f65"/>
                    <a:pt x="f66" y="f67"/>
                  </a:cubicBezTo>
                  <a:cubicBezTo>
                    <a:pt x="f68" y="f69"/>
                    <a:pt x="f70" y="f71"/>
                    <a:pt x="f72" y="f73"/>
                  </a:cubicBezTo>
                  <a:cubicBezTo>
                    <a:pt x="f74" y="f75"/>
                    <a:pt x="f76" y="f77"/>
                    <a:pt x="f78" y="f79"/>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FFFFFF"/>
                </a:solidFill>
                <a:uFillTx/>
                <a:latin typeface="Calibri"/>
              </a:endParaRPr>
            </a:p>
          </p:txBody>
        </p:sp>
        <p:sp>
          <p:nvSpPr>
            <p:cNvPr id="15" name="Freeform: Shape 41">
              <a:extLst>
                <a:ext uri="{FF2B5EF4-FFF2-40B4-BE49-F238E27FC236}">
                  <a16:creationId xmlns:a16="http://schemas.microsoft.com/office/drawing/2014/main" id="{F280B1C1-FD54-4DD9-8829-E294B5C2BFDA}"/>
                </a:ext>
              </a:extLst>
            </p:cNvPr>
            <p:cNvSpPr/>
            <p:nvPr/>
          </p:nvSpPr>
          <p:spPr>
            <a:xfrm rot="10799991">
              <a:off x="9087297" y="4429335"/>
              <a:ext cx="3112608" cy="2428582"/>
            </a:xfrm>
            <a:custGeom>
              <a:avLst/>
              <a:gdLst>
                <a:gd name="f0" fmla="val 10800000"/>
                <a:gd name="f1" fmla="val 5400000"/>
                <a:gd name="f2" fmla="val 180"/>
                <a:gd name="f3" fmla="val w"/>
                <a:gd name="f4" fmla="val h"/>
                <a:gd name="f5" fmla="val 0"/>
                <a:gd name="f6" fmla="val 2491105"/>
                <a:gd name="f7" fmla="val 1943661"/>
                <a:gd name="f8" fmla="val 1995408"/>
                <a:gd name="f9" fmla="val 2434705"/>
                <a:gd name="f10" fmla="val 174009"/>
                <a:gd name="f11" fmla="val 2087512"/>
                <a:gd name="f12" fmla="val 1067655"/>
                <a:gd name="f13" fmla="val 1129122"/>
                <a:gd name="f14" fmla="val 1753877"/>
                <a:gd name="f15" fmla="val 92457"/>
                <a:gd name="f16" fmla="val 1931703"/>
                <a:gd name="f17" fmla="val 1491489"/>
                <a:gd name="f18" fmla="val 34107"/>
                <a:gd name="f19" fmla="val 1486836"/>
                <a:gd name="f20" fmla="val 189055"/>
                <a:gd name="f21" fmla="val 1458696"/>
                <a:gd name="f22" fmla="val 343908"/>
                <a:gd name="f23" fmla="val 1416565"/>
                <a:gd name="f24" fmla="val 497577"/>
                <a:gd name="f25" fmla="val 1360598"/>
                <a:gd name="f26" fmla="val 796856"/>
                <a:gd name="f27" fmla="val 1251889"/>
                <a:gd name="f28" fmla="val 1081725"/>
                <a:gd name="f29" fmla="val 1091781"/>
                <a:gd name="f30" fmla="val 1321566"/>
                <a:gd name="f31" fmla="val 897645"/>
                <a:gd name="f32" fmla="val 1565577"/>
                <a:gd name="f33" fmla="val 700195"/>
                <a:gd name="f34" fmla="val 1757355"/>
                <a:gd name="f35" fmla="val 475523"/>
                <a:gd name="f36" fmla="val 1891495"/>
                <a:gd name="f37" fmla="val 230078"/>
                <a:gd name="f38" fmla="val 1917197"/>
                <a:gd name="f39" fmla="val 183033"/>
                <a:gd name="f40" fmla="val 1940526"/>
                <a:gd name="f41" fmla="val 135619"/>
                <a:gd name="f42" fmla="val 1961469"/>
                <a:gd name="f43" fmla="val 87885"/>
                <a:gd name="f44" fmla="+- 0 0 -90"/>
                <a:gd name="f45" fmla="*/ f3 1 2491105"/>
                <a:gd name="f46" fmla="*/ f4 1 1943661"/>
                <a:gd name="f47" fmla="val f5"/>
                <a:gd name="f48" fmla="val f6"/>
                <a:gd name="f49" fmla="val f7"/>
                <a:gd name="f50" fmla="*/ f44 f0 1"/>
                <a:gd name="f51" fmla="+- f49 0 f47"/>
                <a:gd name="f52" fmla="+- f48 0 f47"/>
                <a:gd name="f53" fmla="*/ f50 1 f2"/>
                <a:gd name="f54" fmla="*/ f52 1 2491105"/>
                <a:gd name="f55" fmla="*/ f51 1 1943661"/>
                <a:gd name="f56" fmla="*/ 1995408 f52 1"/>
                <a:gd name="f57" fmla="*/ 0 f51 1"/>
                <a:gd name="f58" fmla="*/ 2491105 f52 1"/>
                <a:gd name="f59" fmla="*/ 2434705 f52 1"/>
                <a:gd name="f60" fmla="*/ 174009 f51 1"/>
                <a:gd name="f61" fmla="*/ 92457 f52 1"/>
                <a:gd name="f62" fmla="*/ 1931703 f51 1"/>
                <a:gd name="f63" fmla="*/ 0 f52 1"/>
                <a:gd name="f64" fmla="*/ 1943661 f51 1"/>
                <a:gd name="f65" fmla="*/ 1491489 f51 1"/>
                <a:gd name="f66" fmla="*/ 34107 f52 1"/>
                <a:gd name="f67" fmla="*/ 1486836 f51 1"/>
                <a:gd name="f68" fmla="*/ 497577 f52 1"/>
                <a:gd name="f69" fmla="*/ 1360598 f51 1"/>
                <a:gd name="f70" fmla="*/ 1321566 f52 1"/>
                <a:gd name="f71" fmla="*/ 897645 f51 1"/>
                <a:gd name="f72" fmla="*/ 1891495 f52 1"/>
                <a:gd name="f73" fmla="*/ 230078 f51 1"/>
                <a:gd name="f74" fmla="*/ 1961469 f52 1"/>
                <a:gd name="f75" fmla="*/ 87885 f51 1"/>
                <a:gd name="f76" fmla="+- f53 0 f1"/>
                <a:gd name="f77" fmla="*/ f56 1 2491105"/>
                <a:gd name="f78" fmla="*/ f57 1 1943661"/>
                <a:gd name="f79" fmla="*/ f58 1 2491105"/>
                <a:gd name="f80" fmla="*/ f59 1 2491105"/>
                <a:gd name="f81" fmla="*/ f60 1 1943661"/>
                <a:gd name="f82" fmla="*/ f61 1 2491105"/>
                <a:gd name="f83" fmla="*/ f62 1 1943661"/>
                <a:gd name="f84" fmla="*/ f63 1 2491105"/>
                <a:gd name="f85" fmla="*/ f64 1 1943661"/>
                <a:gd name="f86" fmla="*/ f65 1 1943661"/>
                <a:gd name="f87" fmla="*/ f66 1 2491105"/>
                <a:gd name="f88" fmla="*/ f67 1 1943661"/>
                <a:gd name="f89" fmla="*/ f68 1 2491105"/>
                <a:gd name="f90" fmla="*/ f69 1 1943661"/>
                <a:gd name="f91" fmla="*/ f70 1 2491105"/>
                <a:gd name="f92" fmla="*/ f71 1 1943661"/>
                <a:gd name="f93" fmla="*/ f72 1 2491105"/>
                <a:gd name="f94" fmla="*/ f73 1 1943661"/>
                <a:gd name="f95" fmla="*/ f74 1 2491105"/>
                <a:gd name="f96" fmla="*/ f75 1 1943661"/>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1105" h="1943661">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graphicFrame>
        <p:nvGraphicFramePr>
          <p:cNvPr id="17" name="Segnaposto contenuto 16">
            <a:extLst>
              <a:ext uri="{FF2B5EF4-FFF2-40B4-BE49-F238E27FC236}">
                <a16:creationId xmlns:a16="http://schemas.microsoft.com/office/drawing/2014/main" id="{E133762E-A84C-4258-A74A-875AF4088582}"/>
              </a:ext>
            </a:extLst>
          </p:cNvPr>
          <p:cNvGraphicFramePr>
            <a:graphicFrameLocks noGrp="1"/>
          </p:cNvGraphicFramePr>
          <p:nvPr>
            <p:ph idx="1"/>
            <p:extLst>
              <p:ext uri="{D42A27DB-BD31-4B8C-83A1-F6EECF244321}">
                <p14:modId xmlns:p14="http://schemas.microsoft.com/office/powerpoint/2010/main" val="3140325159"/>
              </p:ext>
            </p:extLst>
          </p:nvPr>
        </p:nvGraphicFramePr>
        <p:xfrm>
          <a:off x="1787953" y="2089030"/>
          <a:ext cx="9202602" cy="39211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itolo 1">
            <a:extLst>
              <a:ext uri="{FF2B5EF4-FFF2-40B4-BE49-F238E27FC236}">
                <a16:creationId xmlns:a16="http://schemas.microsoft.com/office/drawing/2014/main" id="{E1C5D9C2-A4BE-4966-A61F-AC45F6D1B34E}"/>
              </a:ext>
            </a:extLst>
          </p:cNvPr>
          <p:cNvSpPr txBox="1"/>
          <p:nvPr/>
        </p:nvSpPr>
        <p:spPr>
          <a:xfrm>
            <a:off x="3346181" y="492582"/>
            <a:ext cx="6065754" cy="1264834"/>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70000"/>
              </a:lnSpc>
              <a:spcBef>
                <a:spcPts val="0"/>
              </a:spcBef>
              <a:spcAft>
                <a:spcPts val="0"/>
              </a:spcAft>
              <a:buNone/>
              <a:tabLst/>
              <a:defRPr sz="1800" b="0" i="0" u="none" strike="noStrike" kern="0" cap="none" spc="0" baseline="0">
                <a:solidFill>
                  <a:srgbClr val="000000"/>
                </a:solidFill>
                <a:uFillTx/>
              </a:defRPr>
            </a:pPr>
            <a:r>
              <a:rPr lang="en-US" sz="3600" b="1" i="0" u="none" strike="noStrike" kern="1200" cap="none" spc="0" baseline="0" dirty="0">
                <a:solidFill>
                  <a:srgbClr val="44546A"/>
                </a:solidFill>
                <a:uFillTx/>
                <a:latin typeface="Calibri Light"/>
              </a:rPr>
              <a:t>What is Distant Reading?</a:t>
            </a:r>
          </a:p>
        </p:txBody>
      </p:sp>
    </p:spTree>
    <p:extLst>
      <p:ext uri="{BB962C8B-B14F-4D97-AF65-F5344CB8AC3E}">
        <p14:creationId xmlns:p14="http://schemas.microsoft.com/office/powerpoint/2010/main" val="2775929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8233" y="-8165"/>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0" y="167594"/>
            <a:ext cx="2682990" cy="649976"/>
          </a:xfrm>
        </p:spPr>
        <p:txBody>
          <a:bodyPr anchorCtr="1">
            <a:normAutofit/>
          </a:bodyPr>
          <a:lstStyle/>
          <a:p>
            <a:pPr lvl="0" algn="ctr"/>
            <a:r>
              <a:rPr lang="en-US" sz="3000" b="1" dirty="0">
                <a:solidFill>
                  <a:srgbClr val="E9F0F7"/>
                </a:solidFill>
              </a:rPr>
              <a:t>1) Context</a:t>
            </a:r>
          </a:p>
        </p:txBody>
      </p:sp>
      <p:grpSp>
        <p:nvGrpSpPr>
          <p:cNvPr id="11" name="Group 37">
            <a:extLst>
              <a:ext uri="{FF2B5EF4-FFF2-40B4-BE49-F238E27FC236}">
                <a16:creationId xmlns:a16="http://schemas.microsoft.com/office/drawing/2014/main" id="{31B49A43-09B6-466D-B1EA-72A50020E3AA}"/>
              </a:ext>
            </a:extLst>
          </p:cNvPr>
          <p:cNvGrpSpPr/>
          <p:nvPr/>
        </p:nvGrpSpPr>
        <p:grpSpPr>
          <a:xfrm>
            <a:off x="9058284" y="4146310"/>
            <a:ext cx="3142399" cy="2716810"/>
            <a:chOff x="9058284" y="4146310"/>
            <a:chExt cx="3142399" cy="2716810"/>
          </a:xfrm>
        </p:grpSpPr>
        <p:sp>
          <p:nvSpPr>
            <p:cNvPr id="12" name="Freeform: Shape 38">
              <a:extLst>
                <a:ext uri="{FF2B5EF4-FFF2-40B4-BE49-F238E27FC236}">
                  <a16:creationId xmlns:a16="http://schemas.microsoft.com/office/drawing/2014/main" id="{D6453417-C011-4289-B5CB-A47F7754B7E1}"/>
                </a:ext>
              </a:extLst>
            </p:cNvPr>
            <p:cNvSpPr/>
            <p:nvPr/>
          </p:nvSpPr>
          <p:spPr>
            <a:xfrm rot="10799991">
              <a:off x="9058284" y="4146310"/>
              <a:ext cx="3142399" cy="2711616"/>
            </a:xfrm>
            <a:custGeom>
              <a:avLst/>
              <a:gdLst>
                <a:gd name="f0" fmla="val 10800000"/>
                <a:gd name="f1" fmla="val 5400000"/>
                <a:gd name="f2" fmla="val 180"/>
                <a:gd name="f3" fmla="val w"/>
                <a:gd name="f4" fmla="val h"/>
                <a:gd name="f5" fmla="val 0"/>
                <a:gd name="f6" fmla="val 2514948"/>
                <a:gd name="f7" fmla="val 2170178"/>
                <a:gd name="f8" fmla="val 2466091"/>
                <a:gd name="f9" fmla="val 2512286"/>
                <a:gd name="f10" fmla="val 12375"/>
                <a:gd name="f11" fmla="val 2481760"/>
                <a:gd name="f12" fmla="val 133161"/>
                <a:gd name="f13" fmla="val 2442526"/>
                <a:gd name="f14" fmla="val 252239"/>
                <a:gd name="f15" fmla="val 2394961"/>
                <a:gd name="f16" fmla="val 368660"/>
                <a:gd name="f17" fmla="val 2363109"/>
                <a:gd name="f18" fmla="val 446208"/>
                <a:gd name="f19" fmla="val 2328603"/>
                <a:gd name="f20" fmla="val 523039"/>
                <a:gd name="f21" fmla="val 2289734"/>
                <a:gd name="f22" fmla="val 598078"/>
                <a:gd name="f23" fmla="val 2251436"/>
                <a:gd name="f24" fmla="val 673387"/>
                <a:gd name="f25" fmla="val 2209251"/>
                <a:gd name="f26" fmla="val 747083"/>
                <a:gd name="f27" fmla="val 2163747"/>
                <a:gd name="f28" fmla="val 819078"/>
                <a:gd name="f29" fmla="val 2072646"/>
                <a:gd name="f30" fmla="val 962979"/>
                <a:gd name="f31" fmla="val 1968652"/>
                <a:gd name="f32" fmla="val 1100611"/>
                <a:gd name="f33" fmla="val 1852241"/>
                <a:gd name="f34" fmla="val 1228932"/>
                <a:gd name="f35" fmla="val 1793748"/>
                <a:gd name="f36" fmla="val 1292868"/>
                <a:gd name="f37" fmla="val 1732698"/>
                <a:gd name="f38" fmla="val 1354923"/>
                <a:gd name="f39" fmla="val 1668235"/>
                <a:gd name="f40" fmla="val 1413844"/>
                <a:gd name="f41" fmla="val 1652214"/>
                <a:gd name="f42" fmla="val 1428709"/>
                <a:gd name="f43" fmla="val 1636100"/>
                <a:gd name="f44" fmla="val 1443395"/>
                <a:gd name="f45" fmla="val 1619510"/>
                <a:gd name="f46" fmla="val 1457722"/>
                <a:gd name="f47" fmla="val 1603015"/>
                <a:gd name="f48" fmla="val 1472140"/>
                <a:gd name="f49" fmla="val 1586805"/>
                <a:gd name="f50" fmla="val 1486825"/>
                <a:gd name="f51" fmla="val 1569835"/>
                <a:gd name="f52" fmla="val 1500704"/>
                <a:gd name="f53" fmla="val 1536276"/>
                <a:gd name="f54" fmla="val 1528911"/>
                <a:gd name="f55" fmla="val 1501865"/>
                <a:gd name="f56" fmla="val 1556223"/>
                <a:gd name="f57" fmla="val 1467169"/>
                <a:gd name="f58" fmla="val 1583266"/>
                <a:gd name="f59" fmla="val 1327719"/>
                <a:gd name="f60" fmla="val 1690722"/>
                <a:gd name="f61" fmla="val 1177085"/>
                <a:gd name="f62" fmla="val 1785910"/>
                <a:gd name="f63" fmla="val 1018393"/>
                <a:gd name="f64" fmla="val 1867576"/>
                <a:gd name="f65" fmla="val 780425"/>
                <a:gd name="f66" fmla="val 1990142"/>
                <a:gd name="f67" fmla="val 522567"/>
                <a:gd name="f68" fmla="val 2080875"/>
                <a:gd name="f69" fmla="val 255857"/>
                <a:gd name="f70" fmla="val 2133049"/>
                <a:gd name="f71" fmla="val 1940056"/>
                <a:gd name="f72" fmla="val 201609"/>
                <a:gd name="f73" fmla="val 1902856"/>
                <a:gd name="f74" fmla="val 282186"/>
                <a:gd name="f75" fmla="val 1884231"/>
                <a:gd name="f76" fmla="val 362102"/>
                <a:gd name="f77" fmla="val 1863008"/>
                <a:gd name="f78" fmla="val 440974"/>
                <a:gd name="f79" fmla="val 1838472"/>
                <a:gd name="f80" fmla="val 519848"/>
                <a:gd name="f81" fmla="val 1814027"/>
                <a:gd name="f82" fmla="val 597771"/>
                <a:gd name="f83" fmla="val 1786627"/>
                <a:gd name="f84" fmla="val 674558"/>
                <a:gd name="f85" fmla="val 1756359"/>
                <a:gd name="f86" fmla="val 751250"/>
                <a:gd name="f87" fmla="val 1726003"/>
                <a:gd name="f88" fmla="val 826900"/>
                <a:gd name="f89" fmla="val 1692870"/>
                <a:gd name="f90" fmla="val 901222"/>
                <a:gd name="f91" fmla="val 1657142"/>
                <a:gd name="f92" fmla="val 1049865"/>
                <a:gd name="f93" fmla="val 1585774"/>
                <a:gd name="f94" fmla="val 1193581"/>
                <a:gd name="f95" fmla="val 1504376"/>
                <a:gd name="f96" fmla="val 1330943"/>
                <a:gd name="f97" fmla="val 1413396"/>
                <a:gd name="f98" fmla="val 1365165"/>
                <a:gd name="f99" fmla="val 1390563"/>
                <a:gd name="f100" fmla="val 1399293"/>
                <a:gd name="f101" fmla="val 1367370"/>
                <a:gd name="f102" fmla="val 1432566"/>
                <a:gd name="f103" fmla="val 1343193"/>
                <a:gd name="f104" fmla="val 1449441"/>
                <a:gd name="f105" fmla="val 1331373"/>
                <a:gd name="f106" fmla="val 1465936"/>
                <a:gd name="f107" fmla="val 1319104"/>
                <a:gd name="f108" fmla="val 1482527"/>
                <a:gd name="f109" fmla="val 1306926"/>
                <a:gd name="f110" fmla="val 1499210"/>
                <a:gd name="f111" fmla="val 1294837"/>
                <a:gd name="f112" fmla="val 1515611"/>
                <a:gd name="f113" fmla="val 1282391"/>
                <a:gd name="f114" fmla="val 1531821"/>
                <a:gd name="f115" fmla="val 1269765"/>
                <a:gd name="f116" fmla="val 1596947"/>
                <a:gd name="f117" fmla="val 1219350"/>
                <a:gd name="f118" fmla="val 1660652"/>
                <a:gd name="f119" fmla="val 1167055"/>
                <a:gd name="f120" fmla="val 1721986"/>
                <a:gd name="f121" fmla="val 1112073"/>
                <a:gd name="f122" fmla="val 1844940"/>
                <a:gd name="f123" fmla="val 1002469"/>
                <a:gd name="f124" fmla="val 1958983"/>
                <a:gd name="f125" fmla="val 882926"/>
                <a:gd name="f126" fmla="val 2061460"/>
                <a:gd name="f127" fmla="val 754336"/>
                <a:gd name="f128" fmla="val 2112652"/>
                <a:gd name="f129" fmla="val 690042"/>
                <a:gd name="f130" fmla="val 2161094"/>
                <a:gd name="f131" fmla="val 623510"/>
                <a:gd name="f132" fmla="val 2206218"/>
                <a:gd name="f133" fmla="val 554827"/>
                <a:gd name="f134" fmla="val 2250583"/>
                <a:gd name="f135" fmla="val 485787"/>
                <a:gd name="f136" fmla="val 2292484"/>
                <a:gd name="f137" fmla="val 415046"/>
                <a:gd name="f138" fmla="val 2329455"/>
                <a:gd name="f139" fmla="val 341886"/>
                <a:gd name="f140" fmla="val 2339030"/>
                <a:gd name="f141" fmla="val 323709"/>
                <a:gd name="f142" fmla="val 2347941"/>
                <a:gd name="f143" fmla="val 305261"/>
                <a:gd name="f144" fmla="val 2356757"/>
                <a:gd name="f145" fmla="val 286815"/>
                <a:gd name="f146" fmla="val 2370030"/>
                <a:gd name="f147" fmla="val 259056"/>
                <a:gd name="f148" fmla="val 2382637"/>
                <a:gd name="f149" fmla="val 231028"/>
                <a:gd name="f150" fmla="val 2390885"/>
                <a:gd name="f151" fmla="val 212312"/>
                <a:gd name="f152" fmla="val 2399227"/>
                <a:gd name="f153" fmla="val 193598"/>
                <a:gd name="f154" fmla="val 2406716"/>
                <a:gd name="f155" fmla="val 174525"/>
                <a:gd name="f156" fmla="val 2414206"/>
                <a:gd name="f157" fmla="val 155452"/>
                <a:gd name="f158" fmla="val 2422453"/>
                <a:gd name="f159" fmla="val 136646"/>
                <a:gd name="f160" fmla="val 2429278"/>
                <a:gd name="f161" fmla="val 117393"/>
                <a:gd name="f162" fmla="+- 0 0 -90"/>
                <a:gd name="f163" fmla="*/ f3 1 2514948"/>
                <a:gd name="f164" fmla="*/ f4 1 2170178"/>
                <a:gd name="f165" fmla="val f5"/>
                <a:gd name="f166" fmla="val f6"/>
                <a:gd name="f167" fmla="val f7"/>
                <a:gd name="f168" fmla="*/ f162 f0 1"/>
                <a:gd name="f169" fmla="+- f167 0 f165"/>
                <a:gd name="f170" fmla="+- f166 0 f165"/>
                <a:gd name="f171" fmla="*/ f168 1 f2"/>
                <a:gd name="f172" fmla="*/ f170 1 2514948"/>
                <a:gd name="f173" fmla="*/ f169 1 2170178"/>
                <a:gd name="f174" fmla="*/ 2466091 f170 1"/>
                <a:gd name="f175" fmla="*/ 0 f169 1"/>
                <a:gd name="f176" fmla="*/ 2514948 f170 1"/>
                <a:gd name="f177" fmla="*/ 2512286 f170 1"/>
                <a:gd name="f178" fmla="*/ 12375 f169 1"/>
                <a:gd name="f179" fmla="*/ 2394961 f170 1"/>
                <a:gd name="f180" fmla="*/ 368660 f169 1"/>
                <a:gd name="f181" fmla="*/ 2289734 f170 1"/>
                <a:gd name="f182" fmla="*/ 598078 f169 1"/>
                <a:gd name="f183" fmla="*/ 2163747 f170 1"/>
                <a:gd name="f184" fmla="*/ 819078 f169 1"/>
                <a:gd name="f185" fmla="*/ 1852241 f170 1"/>
                <a:gd name="f186" fmla="*/ 1228932 f169 1"/>
                <a:gd name="f187" fmla="*/ 1668235 f170 1"/>
                <a:gd name="f188" fmla="*/ 1413844 f169 1"/>
                <a:gd name="f189" fmla="*/ 1619510 f170 1"/>
                <a:gd name="f190" fmla="*/ 1457722 f169 1"/>
                <a:gd name="f191" fmla="*/ 1569835 f170 1"/>
                <a:gd name="f192" fmla="*/ 1500704 f169 1"/>
                <a:gd name="f193" fmla="*/ 1467169 f170 1"/>
                <a:gd name="f194" fmla="*/ 1583266 f169 1"/>
                <a:gd name="f195" fmla="*/ 1018393 f170 1"/>
                <a:gd name="f196" fmla="*/ 1867576 f169 1"/>
                <a:gd name="f197" fmla="*/ 255857 f170 1"/>
                <a:gd name="f198" fmla="*/ 2133049 f169 1"/>
                <a:gd name="f199" fmla="*/ 0 f170 1"/>
                <a:gd name="f200" fmla="*/ 2170178 f169 1"/>
                <a:gd name="f201" fmla="*/ 1940056 f169 1"/>
                <a:gd name="f202" fmla="*/ 201609 f170 1"/>
                <a:gd name="f203" fmla="*/ 1902856 f169 1"/>
                <a:gd name="f204" fmla="*/ 440974 f170 1"/>
                <a:gd name="f205" fmla="*/ 1838472 f169 1"/>
                <a:gd name="f206" fmla="*/ 674558 f170 1"/>
                <a:gd name="f207" fmla="*/ 1756359 f169 1"/>
                <a:gd name="f208" fmla="*/ 901222 f170 1"/>
                <a:gd name="f209" fmla="*/ 1657142 f169 1"/>
                <a:gd name="f210" fmla="*/ 1330943 f170 1"/>
                <a:gd name="f211" fmla="*/ 1413396 f169 1"/>
                <a:gd name="f212" fmla="*/ 1432566 f170 1"/>
                <a:gd name="f213" fmla="*/ 1343193 f169 1"/>
                <a:gd name="f214" fmla="*/ 1482527 f170 1"/>
                <a:gd name="f215" fmla="*/ 1306926 f169 1"/>
                <a:gd name="f216" fmla="*/ 1531821 f170 1"/>
                <a:gd name="f217" fmla="*/ 1269765 f169 1"/>
                <a:gd name="f218" fmla="*/ 1721986 f170 1"/>
                <a:gd name="f219" fmla="*/ 1112073 f169 1"/>
                <a:gd name="f220" fmla="*/ 2061460 f170 1"/>
                <a:gd name="f221" fmla="*/ 754336 f169 1"/>
                <a:gd name="f222" fmla="*/ 2206218 f170 1"/>
                <a:gd name="f223" fmla="*/ 554827 f169 1"/>
                <a:gd name="f224" fmla="*/ 2329455 f170 1"/>
                <a:gd name="f225" fmla="*/ 341886 f169 1"/>
                <a:gd name="f226" fmla="*/ 2356757 f170 1"/>
                <a:gd name="f227" fmla="*/ 286815 f169 1"/>
                <a:gd name="f228" fmla="*/ 2370030 f170 1"/>
                <a:gd name="f229" fmla="*/ 259056 f169 1"/>
                <a:gd name="f230" fmla="*/ 2382637 f170 1"/>
                <a:gd name="f231" fmla="*/ 231028 f169 1"/>
                <a:gd name="f232" fmla="*/ 2406716 f170 1"/>
                <a:gd name="f233" fmla="*/ 174525 f169 1"/>
                <a:gd name="f234" fmla="*/ 2429278 f170 1"/>
                <a:gd name="f235" fmla="*/ 117393 f169 1"/>
                <a:gd name="f236" fmla="+- f171 0 f1"/>
                <a:gd name="f237" fmla="*/ f174 1 2514948"/>
                <a:gd name="f238" fmla="*/ f175 1 2170178"/>
                <a:gd name="f239" fmla="*/ f176 1 2514948"/>
                <a:gd name="f240" fmla="*/ f177 1 2514948"/>
                <a:gd name="f241" fmla="*/ f178 1 2170178"/>
                <a:gd name="f242" fmla="*/ f179 1 2514948"/>
                <a:gd name="f243" fmla="*/ f180 1 2170178"/>
                <a:gd name="f244" fmla="*/ f181 1 2514948"/>
                <a:gd name="f245" fmla="*/ f182 1 2170178"/>
                <a:gd name="f246" fmla="*/ f183 1 2514948"/>
                <a:gd name="f247" fmla="*/ f184 1 2170178"/>
                <a:gd name="f248" fmla="*/ f185 1 2514948"/>
                <a:gd name="f249" fmla="*/ f186 1 2170178"/>
                <a:gd name="f250" fmla="*/ f187 1 2514948"/>
                <a:gd name="f251" fmla="*/ f188 1 2170178"/>
                <a:gd name="f252" fmla="*/ f189 1 2514948"/>
                <a:gd name="f253" fmla="*/ f190 1 2170178"/>
                <a:gd name="f254" fmla="*/ f191 1 2514948"/>
                <a:gd name="f255" fmla="*/ f192 1 2170178"/>
                <a:gd name="f256" fmla="*/ f193 1 2514948"/>
                <a:gd name="f257" fmla="*/ f194 1 2170178"/>
                <a:gd name="f258" fmla="*/ f195 1 2514948"/>
                <a:gd name="f259" fmla="*/ f196 1 2170178"/>
                <a:gd name="f260" fmla="*/ f197 1 2514948"/>
                <a:gd name="f261" fmla="*/ f198 1 2170178"/>
                <a:gd name="f262" fmla="*/ f199 1 2514948"/>
                <a:gd name="f263" fmla="*/ f200 1 2170178"/>
                <a:gd name="f264" fmla="*/ f201 1 2170178"/>
                <a:gd name="f265" fmla="*/ f202 1 2514948"/>
                <a:gd name="f266" fmla="*/ f203 1 2170178"/>
                <a:gd name="f267" fmla="*/ f204 1 2514948"/>
                <a:gd name="f268" fmla="*/ f205 1 2170178"/>
                <a:gd name="f269" fmla="*/ f206 1 2514948"/>
                <a:gd name="f270" fmla="*/ f207 1 2170178"/>
                <a:gd name="f271" fmla="*/ f208 1 2514948"/>
                <a:gd name="f272" fmla="*/ f209 1 2170178"/>
                <a:gd name="f273" fmla="*/ f210 1 2514948"/>
                <a:gd name="f274" fmla="*/ f211 1 2170178"/>
                <a:gd name="f275" fmla="*/ f212 1 2514948"/>
                <a:gd name="f276" fmla="*/ f213 1 2170178"/>
                <a:gd name="f277" fmla="*/ f214 1 2514948"/>
                <a:gd name="f278" fmla="*/ f215 1 2170178"/>
                <a:gd name="f279" fmla="*/ f216 1 2514948"/>
                <a:gd name="f280" fmla="*/ f217 1 2170178"/>
                <a:gd name="f281" fmla="*/ f218 1 2514948"/>
                <a:gd name="f282" fmla="*/ f219 1 2170178"/>
                <a:gd name="f283" fmla="*/ f220 1 2514948"/>
                <a:gd name="f284" fmla="*/ f221 1 2170178"/>
                <a:gd name="f285" fmla="*/ f222 1 2514948"/>
                <a:gd name="f286" fmla="*/ f223 1 2170178"/>
                <a:gd name="f287" fmla="*/ f224 1 2514948"/>
                <a:gd name="f288" fmla="*/ f225 1 2170178"/>
                <a:gd name="f289" fmla="*/ f226 1 2514948"/>
                <a:gd name="f290" fmla="*/ f227 1 2170178"/>
                <a:gd name="f291" fmla="*/ f228 1 2514948"/>
                <a:gd name="f292" fmla="*/ f229 1 2170178"/>
                <a:gd name="f293" fmla="*/ f230 1 2514948"/>
                <a:gd name="f294" fmla="*/ f231 1 2170178"/>
                <a:gd name="f295" fmla="*/ f232 1 2514948"/>
                <a:gd name="f296" fmla="*/ f233 1 2170178"/>
                <a:gd name="f297" fmla="*/ f234 1 2514948"/>
                <a:gd name="f298" fmla="*/ f235 1 2170178"/>
                <a:gd name="f299" fmla="*/ f165 1 f172"/>
                <a:gd name="f300" fmla="*/ f166 1 f172"/>
                <a:gd name="f301" fmla="*/ f165 1 f173"/>
                <a:gd name="f302" fmla="*/ f167 1 f173"/>
                <a:gd name="f303" fmla="*/ f237 1 f172"/>
                <a:gd name="f304" fmla="*/ f238 1 f173"/>
                <a:gd name="f305" fmla="*/ f239 1 f172"/>
                <a:gd name="f306" fmla="*/ f240 1 f172"/>
                <a:gd name="f307" fmla="*/ f241 1 f173"/>
                <a:gd name="f308" fmla="*/ f242 1 f172"/>
                <a:gd name="f309" fmla="*/ f243 1 f173"/>
                <a:gd name="f310" fmla="*/ f244 1 f172"/>
                <a:gd name="f311" fmla="*/ f245 1 f173"/>
                <a:gd name="f312" fmla="*/ f246 1 f172"/>
                <a:gd name="f313" fmla="*/ f247 1 f173"/>
                <a:gd name="f314" fmla="*/ f248 1 f172"/>
                <a:gd name="f315" fmla="*/ f249 1 f173"/>
                <a:gd name="f316" fmla="*/ f250 1 f172"/>
                <a:gd name="f317" fmla="*/ f251 1 f173"/>
                <a:gd name="f318" fmla="*/ f252 1 f172"/>
                <a:gd name="f319" fmla="*/ f253 1 f173"/>
                <a:gd name="f320" fmla="*/ f254 1 f172"/>
                <a:gd name="f321" fmla="*/ f255 1 f173"/>
                <a:gd name="f322" fmla="*/ f256 1 f172"/>
                <a:gd name="f323" fmla="*/ f257 1 f173"/>
                <a:gd name="f324" fmla="*/ f258 1 f172"/>
                <a:gd name="f325" fmla="*/ f259 1 f173"/>
                <a:gd name="f326" fmla="*/ f260 1 f172"/>
                <a:gd name="f327" fmla="*/ f261 1 f173"/>
                <a:gd name="f328" fmla="*/ f262 1 f172"/>
                <a:gd name="f329" fmla="*/ f263 1 f173"/>
                <a:gd name="f330" fmla="*/ f264 1 f173"/>
                <a:gd name="f331" fmla="*/ f265 1 f172"/>
                <a:gd name="f332" fmla="*/ f266 1 f173"/>
                <a:gd name="f333" fmla="*/ f267 1 f172"/>
                <a:gd name="f334" fmla="*/ f268 1 f173"/>
                <a:gd name="f335" fmla="*/ f269 1 f172"/>
                <a:gd name="f336" fmla="*/ f270 1 f173"/>
                <a:gd name="f337" fmla="*/ f271 1 f172"/>
                <a:gd name="f338" fmla="*/ f272 1 f173"/>
                <a:gd name="f339" fmla="*/ f273 1 f172"/>
                <a:gd name="f340" fmla="*/ f274 1 f173"/>
                <a:gd name="f341" fmla="*/ f275 1 f172"/>
                <a:gd name="f342" fmla="*/ f276 1 f173"/>
                <a:gd name="f343" fmla="*/ f277 1 f172"/>
                <a:gd name="f344" fmla="*/ f278 1 f173"/>
                <a:gd name="f345" fmla="*/ f279 1 f172"/>
                <a:gd name="f346" fmla="*/ f280 1 f173"/>
                <a:gd name="f347" fmla="*/ f281 1 f172"/>
                <a:gd name="f348" fmla="*/ f282 1 f173"/>
                <a:gd name="f349" fmla="*/ f283 1 f172"/>
                <a:gd name="f350" fmla="*/ f284 1 f173"/>
                <a:gd name="f351" fmla="*/ f285 1 f172"/>
                <a:gd name="f352" fmla="*/ f286 1 f173"/>
                <a:gd name="f353" fmla="*/ f287 1 f172"/>
                <a:gd name="f354" fmla="*/ f288 1 f173"/>
                <a:gd name="f355" fmla="*/ f289 1 f172"/>
                <a:gd name="f356" fmla="*/ f290 1 f173"/>
                <a:gd name="f357" fmla="*/ f291 1 f172"/>
                <a:gd name="f358" fmla="*/ f292 1 f173"/>
                <a:gd name="f359" fmla="*/ f293 1 f172"/>
                <a:gd name="f360" fmla="*/ f294 1 f173"/>
                <a:gd name="f361" fmla="*/ f295 1 f172"/>
                <a:gd name="f362" fmla="*/ f296 1 f173"/>
                <a:gd name="f363" fmla="*/ f297 1 f172"/>
                <a:gd name="f364" fmla="*/ f298 1 f173"/>
                <a:gd name="f365" fmla="*/ f299 f163 1"/>
                <a:gd name="f366" fmla="*/ f300 f163 1"/>
                <a:gd name="f367" fmla="*/ f302 f164 1"/>
                <a:gd name="f368" fmla="*/ f301 f164 1"/>
                <a:gd name="f369" fmla="*/ f303 f163 1"/>
                <a:gd name="f370" fmla="*/ f304 f164 1"/>
                <a:gd name="f371" fmla="*/ f305 f163 1"/>
                <a:gd name="f372" fmla="*/ f306 f163 1"/>
                <a:gd name="f373" fmla="*/ f307 f164 1"/>
                <a:gd name="f374" fmla="*/ f308 f163 1"/>
                <a:gd name="f375" fmla="*/ f309 f164 1"/>
                <a:gd name="f376" fmla="*/ f310 f163 1"/>
                <a:gd name="f377" fmla="*/ f311 f164 1"/>
                <a:gd name="f378" fmla="*/ f312 f163 1"/>
                <a:gd name="f379" fmla="*/ f313 f164 1"/>
                <a:gd name="f380" fmla="*/ f314 f163 1"/>
                <a:gd name="f381" fmla="*/ f315 f164 1"/>
                <a:gd name="f382" fmla="*/ f316 f163 1"/>
                <a:gd name="f383" fmla="*/ f317 f164 1"/>
                <a:gd name="f384" fmla="*/ f318 f163 1"/>
                <a:gd name="f385" fmla="*/ f319 f164 1"/>
                <a:gd name="f386" fmla="*/ f320 f163 1"/>
                <a:gd name="f387" fmla="*/ f321 f164 1"/>
                <a:gd name="f388" fmla="*/ f322 f163 1"/>
                <a:gd name="f389" fmla="*/ f323 f164 1"/>
                <a:gd name="f390" fmla="*/ f324 f163 1"/>
                <a:gd name="f391" fmla="*/ f325 f164 1"/>
                <a:gd name="f392" fmla="*/ f326 f163 1"/>
                <a:gd name="f393" fmla="*/ f327 f164 1"/>
                <a:gd name="f394" fmla="*/ f328 f163 1"/>
                <a:gd name="f395" fmla="*/ f329 f164 1"/>
                <a:gd name="f396" fmla="*/ f330 f164 1"/>
                <a:gd name="f397" fmla="*/ f331 f163 1"/>
                <a:gd name="f398" fmla="*/ f332 f164 1"/>
                <a:gd name="f399" fmla="*/ f333 f163 1"/>
                <a:gd name="f400" fmla="*/ f334 f164 1"/>
                <a:gd name="f401" fmla="*/ f335 f163 1"/>
                <a:gd name="f402" fmla="*/ f336 f164 1"/>
                <a:gd name="f403" fmla="*/ f337 f163 1"/>
                <a:gd name="f404" fmla="*/ f338 f164 1"/>
                <a:gd name="f405" fmla="*/ f339 f163 1"/>
                <a:gd name="f406" fmla="*/ f340 f164 1"/>
                <a:gd name="f407" fmla="*/ f341 f163 1"/>
                <a:gd name="f408" fmla="*/ f342 f164 1"/>
                <a:gd name="f409" fmla="*/ f343 f163 1"/>
                <a:gd name="f410" fmla="*/ f344 f164 1"/>
                <a:gd name="f411" fmla="*/ f345 f163 1"/>
                <a:gd name="f412" fmla="*/ f346 f164 1"/>
                <a:gd name="f413" fmla="*/ f347 f163 1"/>
                <a:gd name="f414" fmla="*/ f348 f164 1"/>
                <a:gd name="f415" fmla="*/ f349 f163 1"/>
                <a:gd name="f416" fmla="*/ f350 f164 1"/>
                <a:gd name="f417" fmla="*/ f351 f163 1"/>
                <a:gd name="f418" fmla="*/ f352 f164 1"/>
                <a:gd name="f419" fmla="*/ f353 f163 1"/>
                <a:gd name="f420" fmla="*/ f354 f164 1"/>
                <a:gd name="f421" fmla="*/ f355 f163 1"/>
                <a:gd name="f422" fmla="*/ f356 f164 1"/>
                <a:gd name="f423" fmla="*/ f357 f163 1"/>
                <a:gd name="f424" fmla="*/ f358 f164 1"/>
                <a:gd name="f425" fmla="*/ f359 f163 1"/>
                <a:gd name="f426" fmla="*/ f360 f164 1"/>
                <a:gd name="f427" fmla="*/ f361 f163 1"/>
                <a:gd name="f428" fmla="*/ f362 f164 1"/>
                <a:gd name="f429" fmla="*/ f363 f163 1"/>
                <a:gd name="f430" fmla="*/ f364 f164 1"/>
              </a:gdLst>
              <a:ahLst/>
              <a:cxnLst>
                <a:cxn ang="3cd4">
                  <a:pos x="hc" y="t"/>
                </a:cxn>
                <a:cxn ang="0">
                  <a:pos x="r" y="vc"/>
                </a:cxn>
                <a:cxn ang="cd4">
                  <a:pos x="hc" y="b"/>
                </a:cxn>
                <a:cxn ang="cd2">
                  <a:pos x="l" y="vc"/>
                </a:cxn>
                <a:cxn ang="f236">
                  <a:pos x="f369" y="f370"/>
                </a:cxn>
                <a:cxn ang="f236">
                  <a:pos x="f371" y="f370"/>
                </a:cxn>
                <a:cxn ang="f236">
                  <a:pos x="f372" y="f373"/>
                </a:cxn>
                <a:cxn ang="f236">
                  <a:pos x="f374" y="f375"/>
                </a:cxn>
                <a:cxn ang="f236">
                  <a:pos x="f376" y="f377"/>
                </a:cxn>
                <a:cxn ang="f236">
                  <a:pos x="f378" y="f379"/>
                </a:cxn>
                <a:cxn ang="f236">
                  <a:pos x="f380" y="f381"/>
                </a:cxn>
                <a:cxn ang="f236">
                  <a:pos x="f382" y="f383"/>
                </a:cxn>
                <a:cxn ang="f236">
                  <a:pos x="f384" y="f385"/>
                </a:cxn>
                <a:cxn ang="f236">
                  <a:pos x="f386" y="f387"/>
                </a:cxn>
                <a:cxn ang="f236">
                  <a:pos x="f388" y="f389"/>
                </a:cxn>
                <a:cxn ang="f236">
                  <a:pos x="f390" y="f391"/>
                </a:cxn>
                <a:cxn ang="f236">
                  <a:pos x="f392" y="f393"/>
                </a:cxn>
                <a:cxn ang="f236">
                  <a:pos x="f394" y="f395"/>
                </a:cxn>
                <a:cxn ang="f236">
                  <a:pos x="f394" y="f396"/>
                </a:cxn>
                <a:cxn ang="f236">
                  <a:pos x="f397" y="f398"/>
                </a:cxn>
                <a:cxn ang="f236">
                  <a:pos x="f399" y="f400"/>
                </a:cxn>
                <a:cxn ang="f236">
                  <a:pos x="f401" y="f402"/>
                </a:cxn>
                <a:cxn ang="f236">
                  <a:pos x="f403" y="f404"/>
                </a:cxn>
                <a:cxn ang="f236">
                  <a:pos x="f405" y="f406"/>
                </a:cxn>
                <a:cxn ang="f236">
                  <a:pos x="f407" y="f408"/>
                </a:cxn>
                <a:cxn ang="f236">
                  <a:pos x="f409" y="f410"/>
                </a:cxn>
                <a:cxn ang="f236">
                  <a:pos x="f411" y="f412"/>
                </a:cxn>
                <a:cxn ang="f236">
                  <a:pos x="f413" y="f414"/>
                </a:cxn>
                <a:cxn ang="f236">
                  <a:pos x="f415" y="f416"/>
                </a:cxn>
                <a:cxn ang="f236">
                  <a:pos x="f417" y="f418"/>
                </a:cxn>
                <a:cxn ang="f236">
                  <a:pos x="f419" y="f420"/>
                </a:cxn>
                <a:cxn ang="f236">
                  <a:pos x="f421" y="f422"/>
                </a:cxn>
                <a:cxn ang="f236">
                  <a:pos x="f423" y="f424"/>
                </a:cxn>
                <a:cxn ang="f236">
                  <a:pos x="f425" y="f426"/>
                </a:cxn>
                <a:cxn ang="f236">
                  <a:pos x="f427" y="f428"/>
                </a:cxn>
                <a:cxn ang="f236">
                  <a:pos x="f429" y="f430"/>
                </a:cxn>
              </a:cxnLst>
              <a:rect l="f365" t="f368" r="f366" b="f367"/>
              <a:pathLst>
                <a:path w="2514948" h="2170178">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lnTo>
                    <a:pt x="f5" y="f7"/>
                  </a:lnTo>
                  <a:lnTo>
                    <a:pt x="f5" y="f71"/>
                  </a:lnTo>
                  <a:lnTo>
                    <a:pt x="f72" y="f73"/>
                  </a:lnTo>
                  <a:cubicBezTo>
                    <a:pt x="f74" y="f75"/>
                    <a:pt x="f76" y="f77"/>
                    <a:pt x="f78" y="f79"/>
                  </a:cubicBezTo>
                  <a:cubicBezTo>
                    <a:pt x="f80" y="f81"/>
                    <a:pt x="f82" y="f83"/>
                    <a:pt x="f84" y="f85"/>
                  </a:cubicBezTo>
                  <a:cubicBezTo>
                    <a:pt x="f86" y="f87"/>
                    <a:pt x="f88" y="f89"/>
                    <a:pt x="f90" y="f91"/>
                  </a:cubicBezTo>
                  <a:cubicBezTo>
                    <a:pt x="f92" y="f93"/>
                    <a:pt x="f94" y="f95"/>
                    <a:pt x="f96" y="f97"/>
                  </a:cubicBezTo>
                  <a:cubicBezTo>
                    <a:pt x="f98" y="f99"/>
                    <a:pt x="f100" y="f101"/>
                    <a:pt x="f102" y="f103"/>
                  </a:cubicBezTo>
                  <a:cubicBezTo>
                    <a:pt x="f104" y="f105"/>
                    <a:pt x="f106" y="f107"/>
                    <a:pt x="f108" y="f109"/>
                  </a:cubicBezTo>
                  <a:cubicBezTo>
                    <a:pt x="f110" y="f111"/>
                    <a:pt x="f112" y="f113"/>
                    <a:pt x="f114" y="f115"/>
                  </a:cubicBezTo>
                  <a:cubicBezTo>
                    <a:pt x="f116" y="f117"/>
                    <a:pt x="f118" y="f119"/>
                    <a:pt x="f120" y="f121"/>
                  </a:cubicBezTo>
                  <a:cubicBezTo>
                    <a:pt x="f122" y="f123"/>
                    <a:pt x="f124" y="f125"/>
                    <a:pt x="f126" y="f127"/>
                  </a:cubicBezTo>
                  <a:cubicBezTo>
                    <a:pt x="f128" y="f129"/>
                    <a:pt x="f130" y="f131"/>
                    <a:pt x="f132" y="f133"/>
                  </a:cubicBezTo>
                  <a:cubicBezTo>
                    <a:pt x="f134" y="f135"/>
                    <a:pt x="f136" y="f137"/>
                    <a:pt x="f138" y="f139"/>
                  </a:cubicBezTo>
                  <a:cubicBezTo>
                    <a:pt x="f140" y="f141"/>
                    <a:pt x="f142" y="f143"/>
                    <a:pt x="f144" y="f145"/>
                  </a:cubicBezTo>
                  <a:lnTo>
                    <a:pt x="f146" y="f147"/>
                  </a:lnTo>
                  <a:lnTo>
                    <a:pt x="f148" y="f149"/>
                  </a:lnTo>
                  <a:cubicBezTo>
                    <a:pt x="f150" y="f151"/>
                    <a:pt x="f152" y="f153"/>
                    <a:pt x="f154" y="f155"/>
                  </a:cubicBezTo>
                  <a:cubicBezTo>
                    <a:pt x="f156" y="f157"/>
                    <a:pt x="f158" y="f159"/>
                    <a:pt x="f160" y="f16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3" name="Freeform: Shape 39">
              <a:extLst>
                <a:ext uri="{FF2B5EF4-FFF2-40B4-BE49-F238E27FC236}">
                  <a16:creationId xmlns:a16="http://schemas.microsoft.com/office/drawing/2014/main" id="{79626087-4CCC-4236-96DF-9D8109FE4072}"/>
                </a:ext>
              </a:extLst>
            </p:cNvPr>
            <p:cNvSpPr/>
            <p:nvPr/>
          </p:nvSpPr>
          <p:spPr>
            <a:xfrm rot="10799991">
              <a:off x="9085624" y="4429244"/>
              <a:ext cx="3115049" cy="2433876"/>
            </a:xfrm>
            <a:custGeom>
              <a:avLst/>
              <a:gdLst>
                <a:gd name="f0" fmla="val 10800000"/>
                <a:gd name="f1" fmla="val 5400000"/>
                <a:gd name="f2" fmla="val 180"/>
                <a:gd name="f3" fmla="val w"/>
                <a:gd name="f4" fmla="val h"/>
                <a:gd name="f5" fmla="val 0"/>
                <a:gd name="f6" fmla="val 2493062"/>
                <a:gd name="f7" fmla="val 1947896"/>
                <a:gd name="f8" fmla="val 1896911"/>
                <a:gd name="f9" fmla="val 2435315"/>
                <a:gd name="f10" fmla="val 178165"/>
                <a:gd name="f11" fmla="val 2088122"/>
                <a:gd name="f12" fmla="val 1071812"/>
                <a:gd name="f13" fmla="val 1129732"/>
                <a:gd name="f14" fmla="val 1758033"/>
                <a:gd name="f15" fmla="val 93066"/>
                <a:gd name="f16" fmla="val 1935859"/>
                <a:gd name="f17" fmla="val 1404756"/>
                <a:gd name="f18" fmla="val 17392"/>
                <a:gd name="f19" fmla="val 1402364"/>
                <a:gd name="f20" fmla="val 167719"/>
                <a:gd name="f21" fmla="val 1375030"/>
                <a:gd name="f22" fmla="val 318070"/>
                <a:gd name="f23" fmla="val 1334398"/>
                <a:gd name="f24" fmla="val 464249"/>
                <a:gd name="f25" fmla="val 1281208"/>
                <a:gd name="f26" fmla="val 753480"/>
                <a:gd name="f27" fmla="val 1176081"/>
                <a:gd name="f28" fmla="val 1028869"/>
                <a:gd name="f29" fmla="val 1021346"/>
                <a:gd name="f30" fmla="val 1260556"/>
                <a:gd name="f31" fmla="val 833835"/>
                <a:gd name="f32" fmla="val 1491960"/>
                <a:gd name="f33" fmla="val 646594"/>
                <a:gd name="f34" fmla="val 1681177"/>
                <a:gd name="f35" fmla="val 425056"/>
                <a:gd name="f36" fmla="val 1807924"/>
                <a:gd name="f37" fmla="val 193222"/>
                <a:gd name="f38" fmla="val 1832328"/>
                <a:gd name="f39" fmla="val 148578"/>
                <a:gd name="f40" fmla="val 1854477"/>
                <a:gd name="f41" fmla="val 103599"/>
                <a:gd name="f42" fmla="val 1874357"/>
                <a:gd name="f43" fmla="val 58333"/>
                <a:gd name="f44" fmla="+- 0 0 -90"/>
                <a:gd name="f45" fmla="*/ f3 1 2493062"/>
                <a:gd name="f46" fmla="*/ f4 1 1947896"/>
                <a:gd name="f47" fmla="val f5"/>
                <a:gd name="f48" fmla="val f6"/>
                <a:gd name="f49" fmla="val f7"/>
                <a:gd name="f50" fmla="*/ f44 f0 1"/>
                <a:gd name="f51" fmla="+- f49 0 f47"/>
                <a:gd name="f52" fmla="+- f48 0 f47"/>
                <a:gd name="f53" fmla="*/ f50 1 f2"/>
                <a:gd name="f54" fmla="*/ f52 1 2493062"/>
                <a:gd name="f55" fmla="*/ f51 1 1947896"/>
                <a:gd name="f56" fmla="*/ 1896911 f52 1"/>
                <a:gd name="f57" fmla="*/ 0 f51 1"/>
                <a:gd name="f58" fmla="*/ 2493062 f52 1"/>
                <a:gd name="f59" fmla="*/ 2435315 f52 1"/>
                <a:gd name="f60" fmla="*/ 178165 f51 1"/>
                <a:gd name="f61" fmla="*/ 93066 f52 1"/>
                <a:gd name="f62" fmla="*/ 1935859 f51 1"/>
                <a:gd name="f63" fmla="*/ 0 f52 1"/>
                <a:gd name="f64" fmla="*/ 1947896 f51 1"/>
                <a:gd name="f65" fmla="*/ 1404756 f51 1"/>
                <a:gd name="f66" fmla="*/ 17392 f52 1"/>
                <a:gd name="f67" fmla="*/ 1402364 f51 1"/>
                <a:gd name="f68" fmla="*/ 464249 f52 1"/>
                <a:gd name="f69" fmla="*/ 1281208 f51 1"/>
                <a:gd name="f70" fmla="*/ 1260556 f52 1"/>
                <a:gd name="f71" fmla="*/ 833835 f51 1"/>
                <a:gd name="f72" fmla="*/ 1807924 f52 1"/>
                <a:gd name="f73" fmla="*/ 193222 f51 1"/>
                <a:gd name="f74" fmla="*/ 1874357 f52 1"/>
                <a:gd name="f75" fmla="*/ 58333 f51 1"/>
                <a:gd name="f76" fmla="+- f53 0 f1"/>
                <a:gd name="f77" fmla="*/ f56 1 2493062"/>
                <a:gd name="f78" fmla="*/ f57 1 1947896"/>
                <a:gd name="f79" fmla="*/ f58 1 2493062"/>
                <a:gd name="f80" fmla="*/ f59 1 2493062"/>
                <a:gd name="f81" fmla="*/ f60 1 1947896"/>
                <a:gd name="f82" fmla="*/ f61 1 2493062"/>
                <a:gd name="f83" fmla="*/ f62 1 1947896"/>
                <a:gd name="f84" fmla="*/ f63 1 2493062"/>
                <a:gd name="f85" fmla="*/ f64 1 1947896"/>
                <a:gd name="f86" fmla="*/ f65 1 1947896"/>
                <a:gd name="f87" fmla="*/ f66 1 2493062"/>
                <a:gd name="f88" fmla="*/ f67 1 1947896"/>
                <a:gd name="f89" fmla="*/ f68 1 2493062"/>
                <a:gd name="f90" fmla="*/ f69 1 1947896"/>
                <a:gd name="f91" fmla="*/ f70 1 2493062"/>
                <a:gd name="f92" fmla="*/ f71 1 1947896"/>
                <a:gd name="f93" fmla="*/ f72 1 2493062"/>
                <a:gd name="f94" fmla="*/ f73 1 1947896"/>
                <a:gd name="f95" fmla="*/ f74 1 2493062"/>
                <a:gd name="f96" fmla="*/ f75 1 1947896"/>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3062" h="1947896">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4" name="Freeform: Shape 40">
              <a:extLst>
                <a:ext uri="{FF2B5EF4-FFF2-40B4-BE49-F238E27FC236}">
                  <a16:creationId xmlns:a16="http://schemas.microsoft.com/office/drawing/2014/main" id="{CB732FAB-1901-4679-A17F-661707EEC4F6}"/>
                </a:ext>
              </a:extLst>
            </p:cNvPr>
            <p:cNvSpPr/>
            <p:nvPr/>
          </p:nvSpPr>
          <p:spPr>
            <a:xfrm rot="10799991">
              <a:off x="9075594" y="4393061"/>
              <a:ext cx="3125080" cy="2464865"/>
            </a:xfrm>
            <a:custGeom>
              <a:avLst/>
              <a:gdLst>
                <a:gd name="f0" fmla="val 10800000"/>
                <a:gd name="f1" fmla="val 5400000"/>
                <a:gd name="f2" fmla="val 180"/>
                <a:gd name="f3" fmla="val w"/>
                <a:gd name="f4" fmla="val h"/>
                <a:gd name="f5" fmla="val 0"/>
                <a:gd name="f6" fmla="val 2501089"/>
                <a:gd name="f7" fmla="val 1972702"/>
                <a:gd name="f8" fmla="val 2318728"/>
                <a:gd name="f9" fmla="val 2453909"/>
                <a:gd name="f10" fmla="val 167837"/>
                <a:gd name="f11" fmla="val 2427555"/>
                <a:gd name="f12" fmla="val 244153"/>
                <a:gd name="f13" fmla="val 2396627"/>
                <a:gd name="f14" fmla="val 319103"/>
                <a:gd name="f15" fmla="val 2361125"/>
                <a:gd name="f16" fmla="val 392084"/>
                <a:gd name="f17" fmla="val 2218453"/>
                <a:gd name="f18" fmla="val 684005"/>
                <a:gd name="f19" fmla="val 2011698"/>
                <a:gd name="f20" fmla="val 945211"/>
                <a:gd name="f21" fmla="val 1768255"/>
                <a:gd name="f22" fmla="val 1167644"/>
                <a:gd name="f23" fmla="val 1646250"/>
                <a:gd name="f24" fmla="val 1278860"/>
                <a:gd name="f25" fmla="val 1514385"/>
                <a:gd name="f26" fmla="val 1380316"/>
                <a:gd name="f27" fmla="val 1375125"/>
                <a:gd name="f28" fmla="val 1471474"/>
                <a:gd name="f29" fmla="val 1235677"/>
                <a:gd name="f30" fmla="val 1562542"/>
                <a:gd name="f31" fmla="val 1088928"/>
                <a:gd name="f32" fmla="val 1643672"/>
                <a:gd name="f33" fmla="val 935735"/>
                <a:gd name="f34" fmla="val 1712713"/>
                <a:gd name="f35" fmla="val 705659"/>
                <a:gd name="f36" fmla="val 1815533"/>
                <a:gd name="f37" fmla="val 462359"/>
                <a:gd name="f38" fmla="val 1892212"/>
                <a:gd name="f39" fmla="val 212353"/>
                <a:gd name="f40" fmla="val 1940294"/>
                <a:gd name="f41" fmla="val 1732181"/>
                <a:gd name="f42" fmla="val 161195"/>
                <a:gd name="f43" fmla="val 1706590"/>
                <a:gd name="f44" fmla="val 237638"/>
                <a:gd name="f45" fmla="val 1691378"/>
                <a:gd name="f46" fmla="val 313477"/>
                <a:gd name="f47" fmla="val 1673222"/>
                <a:gd name="f48" fmla="val 388463"/>
                <a:gd name="f49" fmla="val 1652268"/>
                <a:gd name="f50" fmla="val 538529"/>
                <a:gd name="f51" fmla="val 1610539"/>
                <a:gd name="f52" fmla="val 684898"/>
                <a:gd name="f53" fmla="val 1556543"/>
                <a:gd name="f54" fmla="val 826716"/>
                <a:gd name="f55" fmla="val 1493950"/>
                <a:gd name="f56" fmla="val 1111207"/>
                <a:gd name="f57" fmla="val 1370107"/>
                <a:gd name="f58" fmla="val 1376832"/>
                <a:gd name="f59" fmla="val 1205881"/>
                <a:gd name="f60" fmla="val 1609847"/>
                <a:gd name="f61" fmla="val 1007535"/>
                <a:gd name="f62" fmla="val 1725975"/>
                <a:gd name="f63" fmla="val 908049"/>
                <a:gd name="f64" fmla="val 1833571"/>
                <a:gd name="f65" fmla="val 799519"/>
                <a:gd name="f66" fmla="val 1929982"/>
                <a:gd name="f67" fmla="val 682930"/>
                <a:gd name="f68" fmla="val 2026581"/>
                <a:gd name="f69" fmla="val 566520"/>
                <a:gd name="f70" fmla="val 2111806"/>
                <a:gd name="f71" fmla="val 441692"/>
                <a:gd name="f72" fmla="val 2183093"/>
                <a:gd name="f73" fmla="val 310149"/>
                <a:gd name="f74" fmla="val 2218738"/>
                <a:gd name="f75" fmla="val 244422"/>
                <a:gd name="f76" fmla="val 2251396"/>
                <a:gd name="f77" fmla="val 177150"/>
                <a:gd name="f78" fmla="val 2280286"/>
                <a:gd name="f79" fmla="val 108435"/>
                <a:gd name="f80" fmla="+- 0 0 -90"/>
                <a:gd name="f81" fmla="*/ f3 1 2501089"/>
                <a:gd name="f82" fmla="*/ f4 1 1972702"/>
                <a:gd name="f83" fmla="val f5"/>
                <a:gd name="f84" fmla="val f6"/>
                <a:gd name="f85" fmla="val f7"/>
                <a:gd name="f86" fmla="*/ f80 f0 1"/>
                <a:gd name="f87" fmla="+- f85 0 f83"/>
                <a:gd name="f88" fmla="+- f84 0 f83"/>
                <a:gd name="f89" fmla="*/ f86 1 f2"/>
                <a:gd name="f90" fmla="*/ f88 1 2501089"/>
                <a:gd name="f91" fmla="*/ f87 1 1972702"/>
                <a:gd name="f92" fmla="*/ 2318728 f88 1"/>
                <a:gd name="f93" fmla="*/ 0 f87 1"/>
                <a:gd name="f94" fmla="*/ 2501089 f88 1"/>
                <a:gd name="f95" fmla="*/ 2453909 f88 1"/>
                <a:gd name="f96" fmla="*/ 167837 f87 1"/>
                <a:gd name="f97" fmla="*/ 2361125 f88 1"/>
                <a:gd name="f98" fmla="*/ 392084 f87 1"/>
                <a:gd name="f99" fmla="*/ 1768255 f88 1"/>
                <a:gd name="f100" fmla="*/ 1167644 f87 1"/>
                <a:gd name="f101" fmla="*/ 1375125 f88 1"/>
                <a:gd name="f102" fmla="*/ 1471474 f87 1"/>
                <a:gd name="f103" fmla="*/ 935735 f88 1"/>
                <a:gd name="f104" fmla="*/ 1712713 f87 1"/>
                <a:gd name="f105" fmla="*/ 212353 f88 1"/>
                <a:gd name="f106" fmla="*/ 1940294 f87 1"/>
                <a:gd name="f107" fmla="*/ 0 f88 1"/>
                <a:gd name="f108" fmla="*/ 1972702 f87 1"/>
                <a:gd name="f109" fmla="*/ 1732181 f87 1"/>
                <a:gd name="f110" fmla="*/ 161195 f88 1"/>
                <a:gd name="f111" fmla="*/ 1706590 f87 1"/>
                <a:gd name="f112" fmla="*/ 388463 f88 1"/>
                <a:gd name="f113" fmla="*/ 1652268 f87 1"/>
                <a:gd name="f114" fmla="*/ 826716 f88 1"/>
                <a:gd name="f115" fmla="*/ 1493950 f87 1"/>
                <a:gd name="f116" fmla="*/ 1609847 f88 1"/>
                <a:gd name="f117" fmla="*/ 1007535 f87 1"/>
                <a:gd name="f118" fmla="*/ 1929982 f88 1"/>
                <a:gd name="f119" fmla="*/ 682930 f87 1"/>
                <a:gd name="f120" fmla="*/ 2183093 f88 1"/>
                <a:gd name="f121" fmla="*/ 310149 f87 1"/>
                <a:gd name="f122" fmla="*/ 2280286 f88 1"/>
                <a:gd name="f123" fmla="*/ 108435 f87 1"/>
                <a:gd name="f124" fmla="+- f89 0 f1"/>
                <a:gd name="f125" fmla="*/ f92 1 2501089"/>
                <a:gd name="f126" fmla="*/ f93 1 1972702"/>
                <a:gd name="f127" fmla="*/ f94 1 2501089"/>
                <a:gd name="f128" fmla="*/ f95 1 2501089"/>
                <a:gd name="f129" fmla="*/ f96 1 1972702"/>
                <a:gd name="f130" fmla="*/ f97 1 2501089"/>
                <a:gd name="f131" fmla="*/ f98 1 1972702"/>
                <a:gd name="f132" fmla="*/ f99 1 2501089"/>
                <a:gd name="f133" fmla="*/ f100 1 1972702"/>
                <a:gd name="f134" fmla="*/ f101 1 2501089"/>
                <a:gd name="f135" fmla="*/ f102 1 1972702"/>
                <a:gd name="f136" fmla="*/ f103 1 2501089"/>
                <a:gd name="f137" fmla="*/ f104 1 1972702"/>
                <a:gd name="f138" fmla="*/ f105 1 2501089"/>
                <a:gd name="f139" fmla="*/ f106 1 1972702"/>
                <a:gd name="f140" fmla="*/ f107 1 2501089"/>
                <a:gd name="f141" fmla="*/ f108 1 1972702"/>
                <a:gd name="f142" fmla="*/ f109 1 1972702"/>
                <a:gd name="f143" fmla="*/ f110 1 2501089"/>
                <a:gd name="f144" fmla="*/ f111 1 1972702"/>
                <a:gd name="f145" fmla="*/ f112 1 2501089"/>
                <a:gd name="f146" fmla="*/ f113 1 1972702"/>
                <a:gd name="f147" fmla="*/ f114 1 2501089"/>
                <a:gd name="f148" fmla="*/ f115 1 1972702"/>
                <a:gd name="f149" fmla="*/ f116 1 2501089"/>
                <a:gd name="f150" fmla="*/ f117 1 1972702"/>
                <a:gd name="f151" fmla="*/ f118 1 2501089"/>
                <a:gd name="f152" fmla="*/ f119 1 1972702"/>
                <a:gd name="f153" fmla="*/ f120 1 2501089"/>
                <a:gd name="f154" fmla="*/ f121 1 1972702"/>
                <a:gd name="f155" fmla="*/ f122 1 2501089"/>
                <a:gd name="f156" fmla="*/ f123 1 1972702"/>
                <a:gd name="f157" fmla="*/ f83 1 f90"/>
                <a:gd name="f158" fmla="*/ f84 1 f90"/>
                <a:gd name="f159" fmla="*/ f83 1 f91"/>
                <a:gd name="f160" fmla="*/ f85 1 f91"/>
                <a:gd name="f161" fmla="*/ f125 1 f90"/>
                <a:gd name="f162" fmla="*/ f126 1 f91"/>
                <a:gd name="f163" fmla="*/ f127 1 f90"/>
                <a:gd name="f164" fmla="*/ f128 1 f90"/>
                <a:gd name="f165" fmla="*/ f129 1 f91"/>
                <a:gd name="f166" fmla="*/ f130 1 f90"/>
                <a:gd name="f167" fmla="*/ f131 1 f91"/>
                <a:gd name="f168" fmla="*/ f132 1 f90"/>
                <a:gd name="f169" fmla="*/ f133 1 f91"/>
                <a:gd name="f170" fmla="*/ f134 1 f90"/>
                <a:gd name="f171" fmla="*/ f135 1 f91"/>
                <a:gd name="f172" fmla="*/ f136 1 f90"/>
                <a:gd name="f173" fmla="*/ f137 1 f91"/>
                <a:gd name="f174" fmla="*/ f138 1 f90"/>
                <a:gd name="f175" fmla="*/ f139 1 f91"/>
                <a:gd name="f176" fmla="*/ f140 1 f90"/>
                <a:gd name="f177" fmla="*/ f141 1 f91"/>
                <a:gd name="f178" fmla="*/ f142 1 f91"/>
                <a:gd name="f179" fmla="*/ f143 1 f90"/>
                <a:gd name="f180" fmla="*/ f144 1 f91"/>
                <a:gd name="f181" fmla="*/ f145 1 f90"/>
                <a:gd name="f182" fmla="*/ f146 1 f91"/>
                <a:gd name="f183" fmla="*/ f147 1 f90"/>
                <a:gd name="f184" fmla="*/ f148 1 f91"/>
                <a:gd name="f185" fmla="*/ f149 1 f90"/>
                <a:gd name="f186" fmla="*/ f150 1 f91"/>
                <a:gd name="f187" fmla="*/ f151 1 f90"/>
                <a:gd name="f188" fmla="*/ f152 1 f91"/>
                <a:gd name="f189" fmla="*/ f153 1 f90"/>
                <a:gd name="f190" fmla="*/ f154 1 f91"/>
                <a:gd name="f191" fmla="*/ f155 1 f90"/>
                <a:gd name="f192" fmla="*/ f156 1 f91"/>
                <a:gd name="f193" fmla="*/ f157 f81 1"/>
                <a:gd name="f194" fmla="*/ f158 f81 1"/>
                <a:gd name="f195" fmla="*/ f160 f82 1"/>
                <a:gd name="f196" fmla="*/ f159 f82 1"/>
                <a:gd name="f197" fmla="*/ f161 f81 1"/>
                <a:gd name="f198" fmla="*/ f162 f82 1"/>
                <a:gd name="f199" fmla="*/ f163 f81 1"/>
                <a:gd name="f200" fmla="*/ f164 f81 1"/>
                <a:gd name="f201" fmla="*/ f165 f82 1"/>
                <a:gd name="f202" fmla="*/ f166 f81 1"/>
                <a:gd name="f203" fmla="*/ f167 f82 1"/>
                <a:gd name="f204" fmla="*/ f168 f81 1"/>
                <a:gd name="f205" fmla="*/ f169 f82 1"/>
                <a:gd name="f206" fmla="*/ f170 f81 1"/>
                <a:gd name="f207" fmla="*/ f171 f82 1"/>
                <a:gd name="f208" fmla="*/ f172 f81 1"/>
                <a:gd name="f209" fmla="*/ f173 f82 1"/>
                <a:gd name="f210" fmla="*/ f174 f81 1"/>
                <a:gd name="f211" fmla="*/ f175 f82 1"/>
                <a:gd name="f212" fmla="*/ f176 f81 1"/>
                <a:gd name="f213" fmla="*/ f177 f82 1"/>
                <a:gd name="f214" fmla="*/ f178 f82 1"/>
                <a:gd name="f215" fmla="*/ f179 f81 1"/>
                <a:gd name="f216" fmla="*/ f180 f82 1"/>
                <a:gd name="f217" fmla="*/ f181 f81 1"/>
                <a:gd name="f218" fmla="*/ f182 f82 1"/>
                <a:gd name="f219" fmla="*/ f183 f81 1"/>
                <a:gd name="f220" fmla="*/ f184 f82 1"/>
                <a:gd name="f221" fmla="*/ f185 f81 1"/>
                <a:gd name="f222" fmla="*/ f186 f82 1"/>
                <a:gd name="f223" fmla="*/ f187 f81 1"/>
                <a:gd name="f224" fmla="*/ f188 f82 1"/>
                <a:gd name="f225" fmla="*/ f189 f81 1"/>
                <a:gd name="f226" fmla="*/ f190 f82 1"/>
                <a:gd name="f227" fmla="*/ f191 f81 1"/>
                <a:gd name="f228" fmla="*/ f192 f82 1"/>
              </a:gdLst>
              <a:ahLst/>
              <a:cxnLst>
                <a:cxn ang="3cd4">
                  <a:pos x="hc" y="t"/>
                </a:cxn>
                <a:cxn ang="0">
                  <a:pos x="r" y="vc"/>
                </a:cxn>
                <a:cxn ang="cd4">
                  <a:pos x="hc" y="b"/>
                </a:cxn>
                <a:cxn ang="cd2">
                  <a:pos x="l" y="vc"/>
                </a:cxn>
                <a:cxn ang="f124">
                  <a:pos x="f197" y="f198"/>
                </a:cxn>
                <a:cxn ang="f124">
                  <a:pos x="f199" y="f198"/>
                </a:cxn>
                <a:cxn ang="f124">
                  <a:pos x="f200" y="f201"/>
                </a:cxn>
                <a:cxn ang="f124">
                  <a:pos x="f202" y="f203"/>
                </a:cxn>
                <a:cxn ang="f124">
                  <a:pos x="f204" y="f205"/>
                </a:cxn>
                <a:cxn ang="f124">
                  <a:pos x="f206" y="f207"/>
                </a:cxn>
                <a:cxn ang="f124">
                  <a:pos x="f208" y="f209"/>
                </a:cxn>
                <a:cxn ang="f124">
                  <a:pos x="f210" y="f211"/>
                </a:cxn>
                <a:cxn ang="f124">
                  <a:pos x="f212" y="f213"/>
                </a:cxn>
                <a:cxn ang="f124">
                  <a:pos x="f212" y="f214"/>
                </a:cxn>
                <a:cxn ang="f124">
                  <a:pos x="f215" y="f216"/>
                </a:cxn>
                <a:cxn ang="f124">
                  <a:pos x="f217" y="f218"/>
                </a:cxn>
                <a:cxn ang="f124">
                  <a:pos x="f219" y="f220"/>
                </a:cxn>
                <a:cxn ang="f124">
                  <a:pos x="f221" y="f222"/>
                </a:cxn>
                <a:cxn ang="f124">
                  <a:pos x="f223" y="f224"/>
                </a:cxn>
                <a:cxn ang="f124">
                  <a:pos x="f225" y="f226"/>
                </a:cxn>
                <a:cxn ang="f124">
                  <a:pos x="f227" y="f228"/>
                </a:cxn>
              </a:cxnLst>
              <a:rect l="f193" t="f196" r="f194" b="f195"/>
              <a:pathLst>
                <a:path w="2501089" h="1972702">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lnTo>
                    <a:pt x="f5" y="f7"/>
                  </a:lnTo>
                  <a:lnTo>
                    <a:pt x="f5" y="f41"/>
                  </a:lnTo>
                  <a:lnTo>
                    <a:pt x="f42" y="f43"/>
                  </a:lnTo>
                  <a:cubicBezTo>
                    <a:pt x="f44" y="f45"/>
                    <a:pt x="f46" y="f47"/>
                    <a:pt x="f48" y="f49"/>
                  </a:cubicBezTo>
                  <a:cubicBezTo>
                    <a:pt x="f50" y="f51"/>
                    <a:pt x="f52" y="f53"/>
                    <a:pt x="f54" y="f55"/>
                  </a:cubicBezTo>
                  <a:cubicBezTo>
                    <a:pt x="f56" y="f57"/>
                    <a:pt x="f58" y="f59"/>
                    <a:pt x="f60" y="f61"/>
                  </a:cubicBezTo>
                  <a:cubicBezTo>
                    <a:pt x="f62" y="f63"/>
                    <a:pt x="f64" y="f65"/>
                    <a:pt x="f66" y="f67"/>
                  </a:cubicBezTo>
                  <a:cubicBezTo>
                    <a:pt x="f68" y="f69"/>
                    <a:pt x="f70" y="f71"/>
                    <a:pt x="f72" y="f73"/>
                  </a:cubicBezTo>
                  <a:cubicBezTo>
                    <a:pt x="f74" y="f75"/>
                    <a:pt x="f76" y="f77"/>
                    <a:pt x="f78" y="f79"/>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FFFFFF"/>
                </a:solidFill>
                <a:uFillTx/>
                <a:latin typeface="Calibri"/>
              </a:endParaRPr>
            </a:p>
          </p:txBody>
        </p:sp>
        <p:sp>
          <p:nvSpPr>
            <p:cNvPr id="15" name="Freeform: Shape 41">
              <a:extLst>
                <a:ext uri="{FF2B5EF4-FFF2-40B4-BE49-F238E27FC236}">
                  <a16:creationId xmlns:a16="http://schemas.microsoft.com/office/drawing/2014/main" id="{F280B1C1-FD54-4DD9-8829-E294B5C2BFDA}"/>
                </a:ext>
              </a:extLst>
            </p:cNvPr>
            <p:cNvSpPr/>
            <p:nvPr/>
          </p:nvSpPr>
          <p:spPr>
            <a:xfrm rot="10799991">
              <a:off x="9087297" y="4429335"/>
              <a:ext cx="3112608" cy="2428582"/>
            </a:xfrm>
            <a:custGeom>
              <a:avLst/>
              <a:gdLst>
                <a:gd name="f0" fmla="val 10800000"/>
                <a:gd name="f1" fmla="val 5400000"/>
                <a:gd name="f2" fmla="val 180"/>
                <a:gd name="f3" fmla="val w"/>
                <a:gd name="f4" fmla="val h"/>
                <a:gd name="f5" fmla="val 0"/>
                <a:gd name="f6" fmla="val 2491105"/>
                <a:gd name="f7" fmla="val 1943661"/>
                <a:gd name="f8" fmla="val 1995408"/>
                <a:gd name="f9" fmla="val 2434705"/>
                <a:gd name="f10" fmla="val 174009"/>
                <a:gd name="f11" fmla="val 2087512"/>
                <a:gd name="f12" fmla="val 1067655"/>
                <a:gd name="f13" fmla="val 1129122"/>
                <a:gd name="f14" fmla="val 1753877"/>
                <a:gd name="f15" fmla="val 92457"/>
                <a:gd name="f16" fmla="val 1931703"/>
                <a:gd name="f17" fmla="val 1491489"/>
                <a:gd name="f18" fmla="val 34107"/>
                <a:gd name="f19" fmla="val 1486836"/>
                <a:gd name="f20" fmla="val 189055"/>
                <a:gd name="f21" fmla="val 1458696"/>
                <a:gd name="f22" fmla="val 343908"/>
                <a:gd name="f23" fmla="val 1416565"/>
                <a:gd name="f24" fmla="val 497577"/>
                <a:gd name="f25" fmla="val 1360598"/>
                <a:gd name="f26" fmla="val 796856"/>
                <a:gd name="f27" fmla="val 1251889"/>
                <a:gd name="f28" fmla="val 1081725"/>
                <a:gd name="f29" fmla="val 1091781"/>
                <a:gd name="f30" fmla="val 1321566"/>
                <a:gd name="f31" fmla="val 897645"/>
                <a:gd name="f32" fmla="val 1565577"/>
                <a:gd name="f33" fmla="val 700195"/>
                <a:gd name="f34" fmla="val 1757355"/>
                <a:gd name="f35" fmla="val 475523"/>
                <a:gd name="f36" fmla="val 1891495"/>
                <a:gd name="f37" fmla="val 230078"/>
                <a:gd name="f38" fmla="val 1917197"/>
                <a:gd name="f39" fmla="val 183033"/>
                <a:gd name="f40" fmla="val 1940526"/>
                <a:gd name="f41" fmla="val 135619"/>
                <a:gd name="f42" fmla="val 1961469"/>
                <a:gd name="f43" fmla="val 87885"/>
                <a:gd name="f44" fmla="+- 0 0 -90"/>
                <a:gd name="f45" fmla="*/ f3 1 2491105"/>
                <a:gd name="f46" fmla="*/ f4 1 1943661"/>
                <a:gd name="f47" fmla="val f5"/>
                <a:gd name="f48" fmla="val f6"/>
                <a:gd name="f49" fmla="val f7"/>
                <a:gd name="f50" fmla="*/ f44 f0 1"/>
                <a:gd name="f51" fmla="+- f49 0 f47"/>
                <a:gd name="f52" fmla="+- f48 0 f47"/>
                <a:gd name="f53" fmla="*/ f50 1 f2"/>
                <a:gd name="f54" fmla="*/ f52 1 2491105"/>
                <a:gd name="f55" fmla="*/ f51 1 1943661"/>
                <a:gd name="f56" fmla="*/ 1995408 f52 1"/>
                <a:gd name="f57" fmla="*/ 0 f51 1"/>
                <a:gd name="f58" fmla="*/ 2491105 f52 1"/>
                <a:gd name="f59" fmla="*/ 2434705 f52 1"/>
                <a:gd name="f60" fmla="*/ 174009 f51 1"/>
                <a:gd name="f61" fmla="*/ 92457 f52 1"/>
                <a:gd name="f62" fmla="*/ 1931703 f51 1"/>
                <a:gd name="f63" fmla="*/ 0 f52 1"/>
                <a:gd name="f64" fmla="*/ 1943661 f51 1"/>
                <a:gd name="f65" fmla="*/ 1491489 f51 1"/>
                <a:gd name="f66" fmla="*/ 34107 f52 1"/>
                <a:gd name="f67" fmla="*/ 1486836 f51 1"/>
                <a:gd name="f68" fmla="*/ 497577 f52 1"/>
                <a:gd name="f69" fmla="*/ 1360598 f51 1"/>
                <a:gd name="f70" fmla="*/ 1321566 f52 1"/>
                <a:gd name="f71" fmla="*/ 897645 f51 1"/>
                <a:gd name="f72" fmla="*/ 1891495 f52 1"/>
                <a:gd name="f73" fmla="*/ 230078 f51 1"/>
                <a:gd name="f74" fmla="*/ 1961469 f52 1"/>
                <a:gd name="f75" fmla="*/ 87885 f51 1"/>
                <a:gd name="f76" fmla="+- f53 0 f1"/>
                <a:gd name="f77" fmla="*/ f56 1 2491105"/>
                <a:gd name="f78" fmla="*/ f57 1 1943661"/>
                <a:gd name="f79" fmla="*/ f58 1 2491105"/>
                <a:gd name="f80" fmla="*/ f59 1 2491105"/>
                <a:gd name="f81" fmla="*/ f60 1 1943661"/>
                <a:gd name="f82" fmla="*/ f61 1 2491105"/>
                <a:gd name="f83" fmla="*/ f62 1 1943661"/>
                <a:gd name="f84" fmla="*/ f63 1 2491105"/>
                <a:gd name="f85" fmla="*/ f64 1 1943661"/>
                <a:gd name="f86" fmla="*/ f65 1 1943661"/>
                <a:gd name="f87" fmla="*/ f66 1 2491105"/>
                <a:gd name="f88" fmla="*/ f67 1 1943661"/>
                <a:gd name="f89" fmla="*/ f68 1 2491105"/>
                <a:gd name="f90" fmla="*/ f69 1 1943661"/>
                <a:gd name="f91" fmla="*/ f70 1 2491105"/>
                <a:gd name="f92" fmla="*/ f71 1 1943661"/>
                <a:gd name="f93" fmla="*/ f72 1 2491105"/>
                <a:gd name="f94" fmla="*/ f73 1 1943661"/>
                <a:gd name="f95" fmla="*/ f74 1 2491105"/>
                <a:gd name="f96" fmla="*/ f75 1 1943661"/>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1105" h="1943661">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graphicFrame>
        <p:nvGraphicFramePr>
          <p:cNvPr id="17" name="Segnaposto contenuto 16">
            <a:extLst>
              <a:ext uri="{FF2B5EF4-FFF2-40B4-BE49-F238E27FC236}">
                <a16:creationId xmlns:a16="http://schemas.microsoft.com/office/drawing/2014/main" id="{E133762E-A84C-4258-A74A-875AF4088582}"/>
              </a:ext>
            </a:extLst>
          </p:cNvPr>
          <p:cNvGraphicFramePr>
            <a:graphicFrameLocks noGrp="1"/>
          </p:cNvGraphicFramePr>
          <p:nvPr>
            <p:ph idx="1"/>
            <p:extLst>
              <p:ext uri="{D42A27DB-BD31-4B8C-83A1-F6EECF244321}">
                <p14:modId xmlns:p14="http://schemas.microsoft.com/office/powerpoint/2010/main" val="804726587"/>
              </p:ext>
            </p:extLst>
          </p:nvPr>
        </p:nvGraphicFramePr>
        <p:xfrm>
          <a:off x="1787953" y="2089030"/>
          <a:ext cx="9202602" cy="39211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itolo 1">
            <a:extLst>
              <a:ext uri="{FF2B5EF4-FFF2-40B4-BE49-F238E27FC236}">
                <a16:creationId xmlns:a16="http://schemas.microsoft.com/office/drawing/2014/main" id="{E1C5D9C2-A4BE-4966-A61F-AC45F6D1B34E}"/>
              </a:ext>
            </a:extLst>
          </p:cNvPr>
          <p:cNvSpPr txBox="1"/>
          <p:nvPr/>
        </p:nvSpPr>
        <p:spPr>
          <a:xfrm>
            <a:off x="3346181" y="492582"/>
            <a:ext cx="6065754" cy="1264834"/>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3600" b="1" i="0" u="none" strike="noStrike" kern="1200" cap="none" spc="0" baseline="0" dirty="0">
                <a:solidFill>
                  <a:srgbClr val="44546A"/>
                </a:solidFill>
                <a:uFillTx/>
                <a:latin typeface="Calibri Light"/>
              </a:rPr>
              <a:t>Why Distant Philosophizing?</a:t>
            </a:r>
          </a:p>
        </p:txBody>
      </p:sp>
    </p:spTree>
    <p:extLst>
      <p:ext uri="{BB962C8B-B14F-4D97-AF65-F5344CB8AC3E}">
        <p14:creationId xmlns:p14="http://schemas.microsoft.com/office/powerpoint/2010/main" val="3570697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8233" y="-8165"/>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0" y="167594"/>
            <a:ext cx="2682990" cy="649976"/>
          </a:xfrm>
        </p:spPr>
        <p:txBody>
          <a:bodyPr anchorCtr="1">
            <a:normAutofit/>
          </a:bodyPr>
          <a:lstStyle/>
          <a:p>
            <a:pPr lvl="0" algn="ctr"/>
            <a:r>
              <a:rPr lang="en-US" sz="3000" b="1" dirty="0">
                <a:solidFill>
                  <a:srgbClr val="E9F0F7"/>
                </a:solidFill>
              </a:rPr>
              <a:t>2) Development</a:t>
            </a:r>
          </a:p>
        </p:txBody>
      </p:sp>
      <p:grpSp>
        <p:nvGrpSpPr>
          <p:cNvPr id="11" name="Group 37">
            <a:extLst>
              <a:ext uri="{FF2B5EF4-FFF2-40B4-BE49-F238E27FC236}">
                <a16:creationId xmlns:a16="http://schemas.microsoft.com/office/drawing/2014/main" id="{31B49A43-09B6-466D-B1EA-72A50020E3AA}"/>
              </a:ext>
            </a:extLst>
          </p:cNvPr>
          <p:cNvGrpSpPr/>
          <p:nvPr/>
        </p:nvGrpSpPr>
        <p:grpSpPr>
          <a:xfrm>
            <a:off x="9058284" y="4146310"/>
            <a:ext cx="3142399" cy="2716810"/>
            <a:chOff x="9058284" y="4146310"/>
            <a:chExt cx="3142399" cy="2716810"/>
          </a:xfrm>
        </p:grpSpPr>
        <p:sp>
          <p:nvSpPr>
            <p:cNvPr id="12" name="Freeform: Shape 38">
              <a:extLst>
                <a:ext uri="{FF2B5EF4-FFF2-40B4-BE49-F238E27FC236}">
                  <a16:creationId xmlns:a16="http://schemas.microsoft.com/office/drawing/2014/main" id="{D6453417-C011-4289-B5CB-A47F7754B7E1}"/>
                </a:ext>
              </a:extLst>
            </p:cNvPr>
            <p:cNvSpPr/>
            <p:nvPr/>
          </p:nvSpPr>
          <p:spPr>
            <a:xfrm rot="10799991">
              <a:off x="9058284" y="4146310"/>
              <a:ext cx="3142399" cy="2711616"/>
            </a:xfrm>
            <a:custGeom>
              <a:avLst/>
              <a:gdLst>
                <a:gd name="f0" fmla="val 10800000"/>
                <a:gd name="f1" fmla="val 5400000"/>
                <a:gd name="f2" fmla="val 180"/>
                <a:gd name="f3" fmla="val w"/>
                <a:gd name="f4" fmla="val h"/>
                <a:gd name="f5" fmla="val 0"/>
                <a:gd name="f6" fmla="val 2514948"/>
                <a:gd name="f7" fmla="val 2170178"/>
                <a:gd name="f8" fmla="val 2466091"/>
                <a:gd name="f9" fmla="val 2512286"/>
                <a:gd name="f10" fmla="val 12375"/>
                <a:gd name="f11" fmla="val 2481760"/>
                <a:gd name="f12" fmla="val 133161"/>
                <a:gd name="f13" fmla="val 2442526"/>
                <a:gd name="f14" fmla="val 252239"/>
                <a:gd name="f15" fmla="val 2394961"/>
                <a:gd name="f16" fmla="val 368660"/>
                <a:gd name="f17" fmla="val 2363109"/>
                <a:gd name="f18" fmla="val 446208"/>
                <a:gd name="f19" fmla="val 2328603"/>
                <a:gd name="f20" fmla="val 523039"/>
                <a:gd name="f21" fmla="val 2289734"/>
                <a:gd name="f22" fmla="val 598078"/>
                <a:gd name="f23" fmla="val 2251436"/>
                <a:gd name="f24" fmla="val 673387"/>
                <a:gd name="f25" fmla="val 2209251"/>
                <a:gd name="f26" fmla="val 747083"/>
                <a:gd name="f27" fmla="val 2163747"/>
                <a:gd name="f28" fmla="val 819078"/>
                <a:gd name="f29" fmla="val 2072646"/>
                <a:gd name="f30" fmla="val 962979"/>
                <a:gd name="f31" fmla="val 1968652"/>
                <a:gd name="f32" fmla="val 1100611"/>
                <a:gd name="f33" fmla="val 1852241"/>
                <a:gd name="f34" fmla="val 1228932"/>
                <a:gd name="f35" fmla="val 1793748"/>
                <a:gd name="f36" fmla="val 1292868"/>
                <a:gd name="f37" fmla="val 1732698"/>
                <a:gd name="f38" fmla="val 1354923"/>
                <a:gd name="f39" fmla="val 1668235"/>
                <a:gd name="f40" fmla="val 1413844"/>
                <a:gd name="f41" fmla="val 1652214"/>
                <a:gd name="f42" fmla="val 1428709"/>
                <a:gd name="f43" fmla="val 1636100"/>
                <a:gd name="f44" fmla="val 1443395"/>
                <a:gd name="f45" fmla="val 1619510"/>
                <a:gd name="f46" fmla="val 1457722"/>
                <a:gd name="f47" fmla="val 1603015"/>
                <a:gd name="f48" fmla="val 1472140"/>
                <a:gd name="f49" fmla="val 1586805"/>
                <a:gd name="f50" fmla="val 1486825"/>
                <a:gd name="f51" fmla="val 1569835"/>
                <a:gd name="f52" fmla="val 1500704"/>
                <a:gd name="f53" fmla="val 1536276"/>
                <a:gd name="f54" fmla="val 1528911"/>
                <a:gd name="f55" fmla="val 1501865"/>
                <a:gd name="f56" fmla="val 1556223"/>
                <a:gd name="f57" fmla="val 1467169"/>
                <a:gd name="f58" fmla="val 1583266"/>
                <a:gd name="f59" fmla="val 1327719"/>
                <a:gd name="f60" fmla="val 1690722"/>
                <a:gd name="f61" fmla="val 1177085"/>
                <a:gd name="f62" fmla="val 1785910"/>
                <a:gd name="f63" fmla="val 1018393"/>
                <a:gd name="f64" fmla="val 1867576"/>
                <a:gd name="f65" fmla="val 780425"/>
                <a:gd name="f66" fmla="val 1990142"/>
                <a:gd name="f67" fmla="val 522567"/>
                <a:gd name="f68" fmla="val 2080875"/>
                <a:gd name="f69" fmla="val 255857"/>
                <a:gd name="f70" fmla="val 2133049"/>
                <a:gd name="f71" fmla="val 1940056"/>
                <a:gd name="f72" fmla="val 201609"/>
                <a:gd name="f73" fmla="val 1902856"/>
                <a:gd name="f74" fmla="val 282186"/>
                <a:gd name="f75" fmla="val 1884231"/>
                <a:gd name="f76" fmla="val 362102"/>
                <a:gd name="f77" fmla="val 1863008"/>
                <a:gd name="f78" fmla="val 440974"/>
                <a:gd name="f79" fmla="val 1838472"/>
                <a:gd name="f80" fmla="val 519848"/>
                <a:gd name="f81" fmla="val 1814027"/>
                <a:gd name="f82" fmla="val 597771"/>
                <a:gd name="f83" fmla="val 1786627"/>
                <a:gd name="f84" fmla="val 674558"/>
                <a:gd name="f85" fmla="val 1756359"/>
                <a:gd name="f86" fmla="val 751250"/>
                <a:gd name="f87" fmla="val 1726003"/>
                <a:gd name="f88" fmla="val 826900"/>
                <a:gd name="f89" fmla="val 1692870"/>
                <a:gd name="f90" fmla="val 901222"/>
                <a:gd name="f91" fmla="val 1657142"/>
                <a:gd name="f92" fmla="val 1049865"/>
                <a:gd name="f93" fmla="val 1585774"/>
                <a:gd name="f94" fmla="val 1193581"/>
                <a:gd name="f95" fmla="val 1504376"/>
                <a:gd name="f96" fmla="val 1330943"/>
                <a:gd name="f97" fmla="val 1413396"/>
                <a:gd name="f98" fmla="val 1365165"/>
                <a:gd name="f99" fmla="val 1390563"/>
                <a:gd name="f100" fmla="val 1399293"/>
                <a:gd name="f101" fmla="val 1367370"/>
                <a:gd name="f102" fmla="val 1432566"/>
                <a:gd name="f103" fmla="val 1343193"/>
                <a:gd name="f104" fmla="val 1449441"/>
                <a:gd name="f105" fmla="val 1331373"/>
                <a:gd name="f106" fmla="val 1465936"/>
                <a:gd name="f107" fmla="val 1319104"/>
                <a:gd name="f108" fmla="val 1482527"/>
                <a:gd name="f109" fmla="val 1306926"/>
                <a:gd name="f110" fmla="val 1499210"/>
                <a:gd name="f111" fmla="val 1294837"/>
                <a:gd name="f112" fmla="val 1515611"/>
                <a:gd name="f113" fmla="val 1282391"/>
                <a:gd name="f114" fmla="val 1531821"/>
                <a:gd name="f115" fmla="val 1269765"/>
                <a:gd name="f116" fmla="val 1596947"/>
                <a:gd name="f117" fmla="val 1219350"/>
                <a:gd name="f118" fmla="val 1660652"/>
                <a:gd name="f119" fmla="val 1167055"/>
                <a:gd name="f120" fmla="val 1721986"/>
                <a:gd name="f121" fmla="val 1112073"/>
                <a:gd name="f122" fmla="val 1844940"/>
                <a:gd name="f123" fmla="val 1002469"/>
                <a:gd name="f124" fmla="val 1958983"/>
                <a:gd name="f125" fmla="val 882926"/>
                <a:gd name="f126" fmla="val 2061460"/>
                <a:gd name="f127" fmla="val 754336"/>
                <a:gd name="f128" fmla="val 2112652"/>
                <a:gd name="f129" fmla="val 690042"/>
                <a:gd name="f130" fmla="val 2161094"/>
                <a:gd name="f131" fmla="val 623510"/>
                <a:gd name="f132" fmla="val 2206218"/>
                <a:gd name="f133" fmla="val 554827"/>
                <a:gd name="f134" fmla="val 2250583"/>
                <a:gd name="f135" fmla="val 485787"/>
                <a:gd name="f136" fmla="val 2292484"/>
                <a:gd name="f137" fmla="val 415046"/>
                <a:gd name="f138" fmla="val 2329455"/>
                <a:gd name="f139" fmla="val 341886"/>
                <a:gd name="f140" fmla="val 2339030"/>
                <a:gd name="f141" fmla="val 323709"/>
                <a:gd name="f142" fmla="val 2347941"/>
                <a:gd name="f143" fmla="val 305261"/>
                <a:gd name="f144" fmla="val 2356757"/>
                <a:gd name="f145" fmla="val 286815"/>
                <a:gd name="f146" fmla="val 2370030"/>
                <a:gd name="f147" fmla="val 259056"/>
                <a:gd name="f148" fmla="val 2382637"/>
                <a:gd name="f149" fmla="val 231028"/>
                <a:gd name="f150" fmla="val 2390885"/>
                <a:gd name="f151" fmla="val 212312"/>
                <a:gd name="f152" fmla="val 2399227"/>
                <a:gd name="f153" fmla="val 193598"/>
                <a:gd name="f154" fmla="val 2406716"/>
                <a:gd name="f155" fmla="val 174525"/>
                <a:gd name="f156" fmla="val 2414206"/>
                <a:gd name="f157" fmla="val 155452"/>
                <a:gd name="f158" fmla="val 2422453"/>
                <a:gd name="f159" fmla="val 136646"/>
                <a:gd name="f160" fmla="val 2429278"/>
                <a:gd name="f161" fmla="val 117393"/>
                <a:gd name="f162" fmla="+- 0 0 -90"/>
                <a:gd name="f163" fmla="*/ f3 1 2514948"/>
                <a:gd name="f164" fmla="*/ f4 1 2170178"/>
                <a:gd name="f165" fmla="val f5"/>
                <a:gd name="f166" fmla="val f6"/>
                <a:gd name="f167" fmla="val f7"/>
                <a:gd name="f168" fmla="*/ f162 f0 1"/>
                <a:gd name="f169" fmla="+- f167 0 f165"/>
                <a:gd name="f170" fmla="+- f166 0 f165"/>
                <a:gd name="f171" fmla="*/ f168 1 f2"/>
                <a:gd name="f172" fmla="*/ f170 1 2514948"/>
                <a:gd name="f173" fmla="*/ f169 1 2170178"/>
                <a:gd name="f174" fmla="*/ 2466091 f170 1"/>
                <a:gd name="f175" fmla="*/ 0 f169 1"/>
                <a:gd name="f176" fmla="*/ 2514948 f170 1"/>
                <a:gd name="f177" fmla="*/ 2512286 f170 1"/>
                <a:gd name="f178" fmla="*/ 12375 f169 1"/>
                <a:gd name="f179" fmla="*/ 2394961 f170 1"/>
                <a:gd name="f180" fmla="*/ 368660 f169 1"/>
                <a:gd name="f181" fmla="*/ 2289734 f170 1"/>
                <a:gd name="f182" fmla="*/ 598078 f169 1"/>
                <a:gd name="f183" fmla="*/ 2163747 f170 1"/>
                <a:gd name="f184" fmla="*/ 819078 f169 1"/>
                <a:gd name="f185" fmla="*/ 1852241 f170 1"/>
                <a:gd name="f186" fmla="*/ 1228932 f169 1"/>
                <a:gd name="f187" fmla="*/ 1668235 f170 1"/>
                <a:gd name="f188" fmla="*/ 1413844 f169 1"/>
                <a:gd name="f189" fmla="*/ 1619510 f170 1"/>
                <a:gd name="f190" fmla="*/ 1457722 f169 1"/>
                <a:gd name="f191" fmla="*/ 1569835 f170 1"/>
                <a:gd name="f192" fmla="*/ 1500704 f169 1"/>
                <a:gd name="f193" fmla="*/ 1467169 f170 1"/>
                <a:gd name="f194" fmla="*/ 1583266 f169 1"/>
                <a:gd name="f195" fmla="*/ 1018393 f170 1"/>
                <a:gd name="f196" fmla="*/ 1867576 f169 1"/>
                <a:gd name="f197" fmla="*/ 255857 f170 1"/>
                <a:gd name="f198" fmla="*/ 2133049 f169 1"/>
                <a:gd name="f199" fmla="*/ 0 f170 1"/>
                <a:gd name="f200" fmla="*/ 2170178 f169 1"/>
                <a:gd name="f201" fmla="*/ 1940056 f169 1"/>
                <a:gd name="f202" fmla="*/ 201609 f170 1"/>
                <a:gd name="f203" fmla="*/ 1902856 f169 1"/>
                <a:gd name="f204" fmla="*/ 440974 f170 1"/>
                <a:gd name="f205" fmla="*/ 1838472 f169 1"/>
                <a:gd name="f206" fmla="*/ 674558 f170 1"/>
                <a:gd name="f207" fmla="*/ 1756359 f169 1"/>
                <a:gd name="f208" fmla="*/ 901222 f170 1"/>
                <a:gd name="f209" fmla="*/ 1657142 f169 1"/>
                <a:gd name="f210" fmla="*/ 1330943 f170 1"/>
                <a:gd name="f211" fmla="*/ 1413396 f169 1"/>
                <a:gd name="f212" fmla="*/ 1432566 f170 1"/>
                <a:gd name="f213" fmla="*/ 1343193 f169 1"/>
                <a:gd name="f214" fmla="*/ 1482527 f170 1"/>
                <a:gd name="f215" fmla="*/ 1306926 f169 1"/>
                <a:gd name="f216" fmla="*/ 1531821 f170 1"/>
                <a:gd name="f217" fmla="*/ 1269765 f169 1"/>
                <a:gd name="f218" fmla="*/ 1721986 f170 1"/>
                <a:gd name="f219" fmla="*/ 1112073 f169 1"/>
                <a:gd name="f220" fmla="*/ 2061460 f170 1"/>
                <a:gd name="f221" fmla="*/ 754336 f169 1"/>
                <a:gd name="f222" fmla="*/ 2206218 f170 1"/>
                <a:gd name="f223" fmla="*/ 554827 f169 1"/>
                <a:gd name="f224" fmla="*/ 2329455 f170 1"/>
                <a:gd name="f225" fmla="*/ 341886 f169 1"/>
                <a:gd name="f226" fmla="*/ 2356757 f170 1"/>
                <a:gd name="f227" fmla="*/ 286815 f169 1"/>
                <a:gd name="f228" fmla="*/ 2370030 f170 1"/>
                <a:gd name="f229" fmla="*/ 259056 f169 1"/>
                <a:gd name="f230" fmla="*/ 2382637 f170 1"/>
                <a:gd name="f231" fmla="*/ 231028 f169 1"/>
                <a:gd name="f232" fmla="*/ 2406716 f170 1"/>
                <a:gd name="f233" fmla="*/ 174525 f169 1"/>
                <a:gd name="f234" fmla="*/ 2429278 f170 1"/>
                <a:gd name="f235" fmla="*/ 117393 f169 1"/>
                <a:gd name="f236" fmla="+- f171 0 f1"/>
                <a:gd name="f237" fmla="*/ f174 1 2514948"/>
                <a:gd name="f238" fmla="*/ f175 1 2170178"/>
                <a:gd name="f239" fmla="*/ f176 1 2514948"/>
                <a:gd name="f240" fmla="*/ f177 1 2514948"/>
                <a:gd name="f241" fmla="*/ f178 1 2170178"/>
                <a:gd name="f242" fmla="*/ f179 1 2514948"/>
                <a:gd name="f243" fmla="*/ f180 1 2170178"/>
                <a:gd name="f244" fmla="*/ f181 1 2514948"/>
                <a:gd name="f245" fmla="*/ f182 1 2170178"/>
                <a:gd name="f246" fmla="*/ f183 1 2514948"/>
                <a:gd name="f247" fmla="*/ f184 1 2170178"/>
                <a:gd name="f248" fmla="*/ f185 1 2514948"/>
                <a:gd name="f249" fmla="*/ f186 1 2170178"/>
                <a:gd name="f250" fmla="*/ f187 1 2514948"/>
                <a:gd name="f251" fmla="*/ f188 1 2170178"/>
                <a:gd name="f252" fmla="*/ f189 1 2514948"/>
                <a:gd name="f253" fmla="*/ f190 1 2170178"/>
                <a:gd name="f254" fmla="*/ f191 1 2514948"/>
                <a:gd name="f255" fmla="*/ f192 1 2170178"/>
                <a:gd name="f256" fmla="*/ f193 1 2514948"/>
                <a:gd name="f257" fmla="*/ f194 1 2170178"/>
                <a:gd name="f258" fmla="*/ f195 1 2514948"/>
                <a:gd name="f259" fmla="*/ f196 1 2170178"/>
                <a:gd name="f260" fmla="*/ f197 1 2514948"/>
                <a:gd name="f261" fmla="*/ f198 1 2170178"/>
                <a:gd name="f262" fmla="*/ f199 1 2514948"/>
                <a:gd name="f263" fmla="*/ f200 1 2170178"/>
                <a:gd name="f264" fmla="*/ f201 1 2170178"/>
                <a:gd name="f265" fmla="*/ f202 1 2514948"/>
                <a:gd name="f266" fmla="*/ f203 1 2170178"/>
                <a:gd name="f267" fmla="*/ f204 1 2514948"/>
                <a:gd name="f268" fmla="*/ f205 1 2170178"/>
                <a:gd name="f269" fmla="*/ f206 1 2514948"/>
                <a:gd name="f270" fmla="*/ f207 1 2170178"/>
                <a:gd name="f271" fmla="*/ f208 1 2514948"/>
                <a:gd name="f272" fmla="*/ f209 1 2170178"/>
                <a:gd name="f273" fmla="*/ f210 1 2514948"/>
                <a:gd name="f274" fmla="*/ f211 1 2170178"/>
                <a:gd name="f275" fmla="*/ f212 1 2514948"/>
                <a:gd name="f276" fmla="*/ f213 1 2170178"/>
                <a:gd name="f277" fmla="*/ f214 1 2514948"/>
                <a:gd name="f278" fmla="*/ f215 1 2170178"/>
                <a:gd name="f279" fmla="*/ f216 1 2514948"/>
                <a:gd name="f280" fmla="*/ f217 1 2170178"/>
                <a:gd name="f281" fmla="*/ f218 1 2514948"/>
                <a:gd name="f282" fmla="*/ f219 1 2170178"/>
                <a:gd name="f283" fmla="*/ f220 1 2514948"/>
                <a:gd name="f284" fmla="*/ f221 1 2170178"/>
                <a:gd name="f285" fmla="*/ f222 1 2514948"/>
                <a:gd name="f286" fmla="*/ f223 1 2170178"/>
                <a:gd name="f287" fmla="*/ f224 1 2514948"/>
                <a:gd name="f288" fmla="*/ f225 1 2170178"/>
                <a:gd name="f289" fmla="*/ f226 1 2514948"/>
                <a:gd name="f290" fmla="*/ f227 1 2170178"/>
                <a:gd name="f291" fmla="*/ f228 1 2514948"/>
                <a:gd name="f292" fmla="*/ f229 1 2170178"/>
                <a:gd name="f293" fmla="*/ f230 1 2514948"/>
                <a:gd name="f294" fmla="*/ f231 1 2170178"/>
                <a:gd name="f295" fmla="*/ f232 1 2514948"/>
                <a:gd name="f296" fmla="*/ f233 1 2170178"/>
                <a:gd name="f297" fmla="*/ f234 1 2514948"/>
                <a:gd name="f298" fmla="*/ f235 1 2170178"/>
                <a:gd name="f299" fmla="*/ f165 1 f172"/>
                <a:gd name="f300" fmla="*/ f166 1 f172"/>
                <a:gd name="f301" fmla="*/ f165 1 f173"/>
                <a:gd name="f302" fmla="*/ f167 1 f173"/>
                <a:gd name="f303" fmla="*/ f237 1 f172"/>
                <a:gd name="f304" fmla="*/ f238 1 f173"/>
                <a:gd name="f305" fmla="*/ f239 1 f172"/>
                <a:gd name="f306" fmla="*/ f240 1 f172"/>
                <a:gd name="f307" fmla="*/ f241 1 f173"/>
                <a:gd name="f308" fmla="*/ f242 1 f172"/>
                <a:gd name="f309" fmla="*/ f243 1 f173"/>
                <a:gd name="f310" fmla="*/ f244 1 f172"/>
                <a:gd name="f311" fmla="*/ f245 1 f173"/>
                <a:gd name="f312" fmla="*/ f246 1 f172"/>
                <a:gd name="f313" fmla="*/ f247 1 f173"/>
                <a:gd name="f314" fmla="*/ f248 1 f172"/>
                <a:gd name="f315" fmla="*/ f249 1 f173"/>
                <a:gd name="f316" fmla="*/ f250 1 f172"/>
                <a:gd name="f317" fmla="*/ f251 1 f173"/>
                <a:gd name="f318" fmla="*/ f252 1 f172"/>
                <a:gd name="f319" fmla="*/ f253 1 f173"/>
                <a:gd name="f320" fmla="*/ f254 1 f172"/>
                <a:gd name="f321" fmla="*/ f255 1 f173"/>
                <a:gd name="f322" fmla="*/ f256 1 f172"/>
                <a:gd name="f323" fmla="*/ f257 1 f173"/>
                <a:gd name="f324" fmla="*/ f258 1 f172"/>
                <a:gd name="f325" fmla="*/ f259 1 f173"/>
                <a:gd name="f326" fmla="*/ f260 1 f172"/>
                <a:gd name="f327" fmla="*/ f261 1 f173"/>
                <a:gd name="f328" fmla="*/ f262 1 f172"/>
                <a:gd name="f329" fmla="*/ f263 1 f173"/>
                <a:gd name="f330" fmla="*/ f264 1 f173"/>
                <a:gd name="f331" fmla="*/ f265 1 f172"/>
                <a:gd name="f332" fmla="*/ f266 1 f173"/>
                <a:gd name="f333" fmla="*/ f267 1 f172"/>
                <a:gd name="f334" fmla="*/ f268 1 f173"/>
                <a:gd name="f335" fmla="*/ f269 1 f172"/>
                <a:gd name="f336" fmla="*/ f270 1 f173"/>
                <a:gd name="f337" fmla="*/ f271 1 f172"/>
                <a:gd name="f338" fmla="*/ f272 1 f173"/>
                <a:gd name="f339" fmla="*/ f273 1 f172"/>
                <a:gd name="f340" fmla="*/ f274 1 f173"/>
                <a:gd name="f341" fmla="*/ f275 1 f172"/>
                <a:gd name="f342" fmla="*/ f276 1 f173"/>
                <a:gd name="f343" fmla="*/ f277 1 f172"/>
                <a:gd name="f344" fmla="*/ f278 1 f173"/>
                <a:gd name="f345" fmla="*/ f279 1 f172"/>
                <a:gd name="f346" fmla="*/ f280 1 f173"/>
                <a:gd name="f347" fmla="*/ f281 1 f172"/>
                <a:gd name="f348" fmla="*/ f282 1 f173"/>
                <a:gd name="f349" fmla="*/ f283 1 f172"/>
                <a:gd name="f350" fmla="*/ f284 1 f173"/>
                <a:gd name="f351" fmla="*/ f285 1 f172"/>
                <a:gd name="f352" fmla="*/ f286 1 f173"/>
                <a:gd name="f353" fmla="*/ f287 1 f172"/>
                <a:gd name="f354" fmla="*/ f288 1 f173"/>
                <a:gd name="f355" fmla="*/ f289 1 f172"/>
                <a:gd name="f356" fmla="*/ f290 1 f173"/>
                <a:gd name="f357" fmla="*/ f291 1 f172"/>
                <a:gd name="f358" fmla="*/ f292 1 f173"/>
                <a:gd name="f359" fmla="*/ f293 1 f172"/>
                <a:gd name="f360" fmla="*/ f294 1 f173"/>
                <a:gd name="f361" fmla="*/ f295 1 f172"/>
                <a:gd name="f362" fmla="*/ f296 1 f173"/>
                <a:gd name="f363" fmla="*/ f297 1 f172"/>
                <a:gd name="f364" fmla="*/ f298 1 f173"/>
                <a:gd name="f365" fmla="*/ f299 f163 1"/>
                <a:gd name="f366" fmla="*/ f300 f163 1"/>
                <a:gd name="f367" fmla="*/ f302 f164 1"/>
                <a:gd name="f368" fmla="*/ f301 f164 1"/>
                <a:gd name="f369" fmla="*/ f303 f163 1"/>
                <a:gd name="f370" fmla="*/ f304 f164 1"/>
                <a:gd name="f371" fmla="*/ f305 f163 1"/>
                <a:gd name="f372" fmla="*/ f306 f163 1"/>
                <a:gd name="f373" fmla="*/ f307 f164 1"/>
                <a:gd name="f374" fmla="*/ f308 f163 1"/>
                <a:gd name="f375" fmla="*/ f309 f164 1"/>
                <a:gd name="f376" fmla="*/ f310 f163 1"/>
                <a:gd name="f377" fmla="*/ f311 f164 1"/>
                <a:gd name="f378" fmla="*/ f312 f163 1"/>
                <a:gd name="f379" fmla="*/ f313 f164 1"/>
                <a:gd name="f380" fmla="*/ f314 f163 1"/>
                <a:gd name="f381" fmla="*/ f315 f164 1"/>
                <a:gd name="f382" fmla="*/ f316 f163 1"/>
                <a:gd name="f383" fmla="*/ f317 f164 1"/>
                <a:gd name="f384" fmla="*/ f318 f163 1"/>
                <a:gd name="f385" fmla="*/ f319 f164 1"/>
                <a:gd name="f386" fmla="*/ f320 f163 1"/>
                <a:gd name="f387" fmla="*/ f321 f164 1"/>
                <a:gd name="f388" fmla="*/ f322 f163 1"/>
                <a:gd name="f389" fmla="*/ f323 f164 1"/>
                <a:gd name="f390" fmla="*/ f324 f163 1"/>
                <a:gd name="f391" fmla="*/ f325 f164 1"/>
                <a:gd name="f392" fmla="*/ f326 f163 1"/>
                <a:gd name="f393" fmla="*/ f327 f164 1"/>
                <a:gd name="f394" fmla="*/ f328 f163 1"/>
                <a:gd name="f395" fmla="*/ f329 f164 1"/>
                <a:gd name="f396" fmla="*/ f330 f164 1"/>
                <a:gd name="f397" fmla="*/ f331 f163 1"/>
                <a:gd name="f398" fmla="*/ f332 f164 1"/>
                <a:gd name="f399" fmla="*/ f333 f163 1"/>
                <a:gd name="f400" fmla="*/ f334 f164 1"/>
                <a:gd name="f401" fmla="*/ f335 f163 1"/>
                <a:gd name="f402" fmla="*/ f336 f164 1"/>
                <a:gd name="f403" fmla="*/ f337 f163 1"/>
                <a:gd name="f404" fmla="*/ f338 f164 1"/>
                <a:gd name="f405" fmla="*/ f339 f163 1"/>
                <a:gd name="f406" fmla="*/ f340 f164 1"/>
                <a:gd name="f407" fmla="*/ f341 f163 1"/>
                <a:gd name="f408" fmla="*/ f342 f164 1"/>
                <a:gd name="f409" fmla="*/ f343 f163 1"/>
                <a:gd name="f410" fmla="*/ f344 f164 1"/>
                <a:gd name="f411" fmla="*/ f345 f163 1"/>
                <a:gd name="f412" fmla="*/ f346 f164 1"/>
                <a:gd name="f413" fmla="*/ f347 f163 1"/>
                <a:gd name="f414" fmla="*/ f348 f164 1"/>
                <a:gd name="f415" fmla="*/ f349 f163 1"/>
                <a:gd name="f416" fmla="*/ f350 f164 1"/>
                <a:gd name="f417" fmla="*/ f351 f163 1"/>
                <a:gd name="f418" fmla="*/ f352 f164 1"/>
                <a:gd name="f419" fmla="*/ f353 f163 1"/>
                <a:gd name="f420" fmla="*/ f354 f164 1"/>
                <a:gd name="f421" fmla="*/ f355 f163 1"/>
                <a:gd name="f422" fmla="*/ f356 f164 1"/>
                <a:gd name="f423" fmla="*/ f357 f163 1"/>
                <a:gd name="f424" fmla="*/ f358 f164 1"/>
                <a:gd name="f425" fmla="*/ f359 f163 1"/>
                <a:gd name="f426" fmla="*/ f360 f164 1"/>
                <a:gd name="f427" fmla="*/ f361 f163 1"/>
                <a:gd name="f428" fmla="*/ f362 f164 1"/>
                <a:gd name="f429" fmla="*/ f363 f163 1"/>
                <a:gd name="f430" fmla="*/ f364 f164 1"/>
              </a:gdLst>
              <a:ahLst/>
              <a:cxnLst>
                <a:cxn ang="3cd4">
                  <a:pos x="hc" y="t"/>
                </a:cxn>
                <a:cxn ang="0">
                  <a:pos x="r" y="vc"/>
                </a:cxn>
                <a:cxn ang="cd4">
                  <a:pos x="hc" y="b"/>
                </a:cxn>
                <a:cxn ang="cd2">
                  <a:pos x="l" y="vc"/>
                </a:cxn>
                <a:cxn ang="f236">
                  <a:pos x="f369" y="f370"/>
                </a:cxn>
                <a:cxn ang="f236">
                  <a:pos x="f371" y="f370"/>
                </a:cxn>
                <a:cxn ang="f236">
                  <a:pos x="f372" y="f373"/>
                </a:cxn>
                <a:cxn ang="f236">
                  <a:pos x="f374" y="f375"/>
                </a:cxn>
                <a:cxn ang="f236">
                  <a:pos x="f376" y="f377"/>
                </a:cxn>
                <a:cxn ang="f236">
                  <a:pos x="f378" y="f379"/>
                </a:cxn>
                <a:cxn ang="f236">
                  <a:pos x="f380" y="f381"/>
                </a:cxn>
                <a:cxn ang="f236">
                  <a:pos x="f382" y="f383"/>
                </a:cxn>
                <a:cxn ang="f236">
                  <a:pos x="f384" y="f385"/>
                </a:cxn>
                <a:cxn ang="f236">
                  <a:pos x="f386" y="f387"/>
                </a:cxn>
                <a:cxn ang="f236">
                  <a:pos x="f388" y="f389"/>
                </a:cxn>
                <a:cxn ang="f236">
                  <a:pos x="f390" y="f391"/>
                </a:cxn>
                <a:cxn ang="f236">
                  <a:pos x="f392" y="f393"/>
                </a:cxn>
                <a:cxn ang="f236">
                  <a:pos x="f394" y="f395"/>
                </a:cxn>
                <a:cxn ang="f236">
                  <a:pos x="f394" y="f396"/>
                </a:cxn>
                <a:cxn ang="f236">
                  <a:pos x="f397" y="f398"/>
                </a:cxn>
                <a:cxn ang="f236">
                  <a:pos x="f399" y="f400"/>
                </a:cxn>
                <a:cxn ang="f236">
                  <a:pos x="f401" y="f402"/>
                </a:cxn>
                <a:cxn ang="f236">
                  <a:pos x="f403" y="f404"/>
                </a:cxn>
                <a:cxn ang="f236">
                  <a:pos x="f405" y="f406"/>
                </a:cxn>
                <a:cxn ang="f236">
                  <a:pos x="f407" y="f408"/>
                </a:cxn>
                <a:cxn ang="f236">
                  <a:pos x="f409" y="f410"/>
                </a:cxn>
                <a:cxn ang="f236">
                  <a:pos x="f411" y="f412"/>
                </a:cxn>
                <a:cxn ang="f236">
                  <a:pos x="f413" y="f414"/>
                </a:cxn>
                <a:cxn ang="f236">
                  <a:pos x="f415" y="f416"/>
                </a:cxn>
                <a:cxn ang="f236">
                  <a:pos x="f417" y="f418"/>
                </a:cxn>
                <a:cxn ang="f236">
                  <a:pos x="f419" y="f420"/>
                </a:cxn>
                <a:cxn ang="f236">
                  <a:pos x="f421" y="f422"/>
                </a:cxn>
                <a:cxn ang="f236">
                  <a:pos x="f423" y="f424"/>
                </a:cxn>
                <a:cxn ang="f236">
                  <a:pos x="f425" y="f426"/>
                </a:cxn>
                <a:cxn ang="f236">
                  <a:pos x="f427" y="f428"/>
                </a:cxn>
                <a:cxn ang="f236">
                  <a:pos x="f429" y="f430"/>
                </a:cxn>
              </a:cxnLst>
              <a:rect l="f365" t="f368" r="f366" b="f367"/>
              <a:pathLst>
                <a:path w="2514948" h="2170178">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lnTo>
                    <a:pt x="f5" y="f7"/>
                  </a:lnTo>
                  <a:lnTo>
                    <a:pt x="f5" y="f71"/>
                  </a:lnTo>
                  <a:lnTo>
                    <a:pt x="f72" y="f73"/>
                  </a:lnTo>
                  <a:cubicBezTo>
                    <a:pt x="f74" y="f75"/>
                    <a:pt x="f76" y="f77"/>
                    <a:pt x="f78" y="f79"/>
                  </a:cubicBezTo>
                  <a:cubicBezTo>
                    <a:pt x="f80" y="f81"/>
                    <a:pt x="f82" y="f83"/>
                    <a:pt x="f84" y="f85"/>
                  </a:cubicBezTo>
                  <a:cubicBezTo>
                    <a:pt x="f86" y="f87"/>
                    <a:pt x="f88" y="f89"/>
                    <a:pt x="f90" y="f91"/>
                  </a:cubicBezTo>
                  <a:cubicBezTo>
                    <a:pt x="f92" y="f93"/>
                    <a:pt x="f94" y="f95"/>
                    <a:pt x="f96" y="f97"/>
                  </a:cubicBezTo>
                  <a:cubicBezTo>
                    <a:pt x="f98" y="f99"/>
                    <a:pt x="f100" y="f101"/>
                    <a:pt x="f102" y="f103"/>
                  </a:cubicBezTo>
                  <a:cubicBezTo>
                    <a:pt x="f104" y="f105"/>
                    <a:pt x="f106" y="f107"/>
                    <a:pt x="f108" y="f109"/>
                  </a:cubicBezTo>
                  <a:cubicBezTo>
                    <a:pt x="f110" y="f111"/>
                    <a:pt x="f112" y="f113"/>
                    <a:pt x="f114" y="f115"/>
                  </a:cubicBezTo>
                  <a:cubicBezTo>
                    <a:pt x="f116" y="f117"/>
                    <a:pt x="f118" y="f119"/>
                    <a:pt x="f120" y="f121"/>
                  </a:cubicBezTo>
                  <a:cubicBezTo>
                    <a:pt x="f122" y="f123"/>
                    <a:pt x="f124" y="f125"/>
                    <a:pt x="f126" y="f127"/>
                  </a:cubicBezTo>
                  <a:cubicBezTo>
                    <a:pt x="f128" y="f129"/>
                    <a:pt x="f130" y="f131"/>
                    <a:pt x="f132" y="f133"/>
                  </a:cubicBezTo>
                  <a:cubicBezTo>
                    <a:pt x="f134" y="f135"/>
                    <a:pt x="f136" y="f137"/>
                    <a:pt x="f138" y="f139"/>
                  </a:cubicBezTo>
                  <a:cubicBezTo>
                    <a:pt x="f140" y="f141"/>
                    <a:pt x="f142" y="f143"/>
                    <a:pt x="f144" y="f145"/>
                  </a:cubicBezTo>
                  <a:lnTo>
                    <a:pt x="f146" y="f147"/>
                  </a:lnTo>
                  <a:lnTo>
                    <a:pt x="f148" y="f149"/>
                  </a:lnTo>
                  <a:cubicBezTo>
                    <a:pt x="f150" y="f151"/>
                    <a:pt x="f152" y="f153"/>
                    <a:pt x="f154" y="f155"/>
                  </a:cubicBezTo>
                  <a:cubicBezTo>
                    <a:pt x="f156" y="f157"/>
                    <a:pt x="f158" y="f159"/>
                    <a:pt x="f160" y="f16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3" name="Freeform: Shape 39">
              <a:extLst>
                <a:ext uri="{FF2B5EF4-FFF2-40B4-BE49-F238E27FC236}">
                  <a16:creationId xmlns:a16="http://schemas.microsoft.com/office/drawing/2014/main" id="{79626087-4CCC-4236-96DF-9D8109FE4072}"/>
                </a:ext>
              </a:extLst>
            </p:cNvPr>
            <p:cNvSpPr/>
            <p:nvPr/>
          </p:nvSpPr>
          <p:spPr>
            <a:xfrm rot="10799991">
              <a:off x="9085624" y="4429244"/>
              <a:ext cx="3115049" cy="2433876"/>
            </a:xfrm>
            <a:custGeom>
              <a:avLst/>
              <a:gdLst>
                <a:gd name="f0" fmla="val 10800000"/>
                <a:gd name="f1" fmla="val 5400000"/>
                <a:gd name="f2" fmla="val 180"/>
                <a:gd name="f3" fmla="val w"/>
                <a:gd name="f4" fmla="val h"/>
                <a:gd name="f5" fmla="val 0"/>
                <a:gd name="f6" fmla="val 2493062"/>
                <a:gd name="f7" fmla="val 1947896"/>
                <a:gd name="f8" fmla="val 1896911"/>
                <a:gd name="f9" fmla="val 2435315"/>
                <a:gd name="f10" fmla="val 178165"/>
                <a:gd name="f11" fmla="val 2088122"/>
                <a:gd name="f12" fmla="val 1071812"/>
                <a:gd name="f13" fmla="val 1129732"/>
                <a:gd name="f14" fmla="val 1758033"/>
                <a:gd name="f15" fmla="val 93066"/>
                <a:gd name="f16" fmla="val 1935859"/>
                <a:gd name="f17" fmla="val 1404756"/>
                <a:gd name="f18" fmla="val 17392"/>
                <a:gd name="f19" fmla="val 1402364"/>
                <a:gd name="f20" fmla="val 167719"/>
                <a:gd name="f21" fmla="val 1375030"/>
                <a:gd name="f22" fmla="val 318070"/>
                <a:gd name="f23" fmla="val 1334398"/>
                <a:gd name="f24" fmla="val 464249"/>
                <a:gd name="f25" fmla="val 1281208"/>
                <a:gd name="f26" fmla="val 753480"/>
                <a:gd name="f27" fmla="val 1176081"/>
                <a:gd name="f28" fmla="val 1028869"/>
                <a:gd name="f29" fmla="val 1021346"/>
                <a:gd name="f30" fmla="val 1260556"/>
                <a:gd name="f31" fmla="val 833835"/>
                <a:gd name="f32" fmla="val 1491960"/>
                <a:gd name="f33" fmla="val 646594"/>
                <a:gd name="f34" fmla="val 1681177"/>
                <a:gd name="f35" fmla="val 425056"/>
                <a:gd name="f36" fmla="val 1807924"/>
                <a:gd name="f37" fmla="val 193222"/>
                <a:gd name="f38" fmla="val 1832328"/>
                <a:gd name="f39" fmla="val 148578"/>
                <a:gd name="f40" fmla="val 1854477"/>
                <a:gd name="f41" fmla="val 103599"/>
                <a:gd name="f42" fmla="val 1874357"/>
                <a:gd name="f43" fmla="val 58333"/>
                <a:gd name="f44" fmla="+- 0 0 -90"/>
                <a:gd name="f45" fmla="*/ f3 1 2493062"/>
                <a:gd name="f46" fmla="*/ f4 1 1947896"/>
                <a:gd name="f47" fmla="val f5"/>
                <a:gd name="f48" fmla="val f6"/>
                <a:gd name="f49" fmla="val f7"/>
                <a:gd name="f50" fmla="*/ f44 f0 1"/>
                <a:gd name="f51" fmla="+- f49 0 f47"/>
                <a:gd name="f52" fmla="+- f48 0 f47"/>
                <a:gd name="f53" fmla="*/ f50 1 f2"/>
                <a:gd name="f54" fmla="*/ f52 1 2493062"/>
                <a:gd name="f55" fmla="*/ f51 1 1947896"/>
                <a:gd name="f56" fmla="*/ 1896911 f52 1"/>
                <a:gd name="f57" fmla="*/ 0 f51 1"/>
                <a:gd name="f58" fmla="*/ 2493062 f52 1"/>
                <a:gd name="f59" fmla="*/ 2435315 f52 1"/>
                <a:gd name="f60" fmla="*/ 178165 f51 1"/>
                <a:gd name="f61" fmla="*/ 93066 f52 1"/>
                <a:gd name="f62" fmla="*/ 1935859 f51 1"/>
                <a:gd name="f63" fmla="*/ 0 f52 1"/>
                <a:gd name="f64" fmla="*/ 1947896 f51 1"/>
                <a:gd name="f65" fmla="*/ 1404756 f51 1"/>
                <a:gd name="f66" fmla="*/ 17392 f52 1"/>
                <a:gd name="f67" fmla="*/ 1402364 f51 1"/>
                <a:gd name="f68" fmla="*/ 464249 f52 1"/>
                <a:gd name="f69" fmla="*/ 1281208 f51 1"/>
                <a:gd name="f70" fmla="*/ 1260556 f52 1"/>
                <a:gd name="f71" fmla="*/ 833835 f51 1"/>
                <a:gd name="f72" fmla="*/ 1807924 f52 1"/>
                <a:gd name="f73" fmla="*/ 193222 f51 1"/>
                <a:gd name="f74" fmla="*/ 1874357 f52 1"/>
                <a:gd name="f75" fmla="*/ 58333 f51 1"/>
                <a:gd name="f76" fmla="+- f53 0 f1"/>
                <a:gd name="f77" fmla="*/ f56 1 2493062"/>
                <a:gd name="f78" fmla="*/ f57 1 1947896"/>
                <a:gd name="f79" fmla="*/ f58 1 2493062"/>
                <a:gd name="f80" fmla="*/ f59 1 2493062"/>
                <a:gd name="f81" fmla="*/ f60 1 1947896"/>
                <a:gd name="f82" fmla="*/ f61 1 2493062"/>
                <a:gd name="f83" fmla="*/ f62 1 1947896"/>
                <a:gd name="f84" fmla="*/ f63 1 2493062"/>
                <a:gd name="f85" fmla="*/ f64 1 1947896"/>
                <a:gd name="f86" fmla="*/ f65 1 1947896"/>
                <a:gd name="f87" fmla="*/ f66 1 2493062"/>
                <a:gd name="f88" fmla="*/ f67 1 1947896"/>
                <a:gd name="f89" fmla="*/ f68 1 2493062"/>
                <a:gd name="f90" fmla="*/ f69 1 1947896"/>
                <a:gd name="f91" fmla="*/ f70 1 2493062"/>
                <a:gd name="f92" fmla="*/ f71 1 1947896"/>
                <a:gd name="f93" fmla="*/ f72 1 2493062"/>
                <a:gd name="f94" fmla="*/ f73 1 1947896"/>
                <a:gd name="f95" fmla="*/ f74 1 2493062"/>
                <a:gd name="f96" fmla="*/ f75 1 1947896"/>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3062" h="1947896">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4" name="Freeform: Shape 40">
              <a:extLst>
                <a:ext uri="{FF2B5EF4-FFF2-40B4-BE49-F238E27FC236}">
                  <a16:creationId xmlns:a16="http://schemas.microsoft.com/office/drawing/2014/main" id="{CB732FAB-1901-4679-A17F-661707EEC4F6}"/>
                </a:ext>
              </a:extLst>
            </p:cNvPr>
            <p:cNvSpPr/>
            <p:nvPr/>
          </p:nvSpPr>
          <p:spPr>
            <a:xfrm rot="10799991">
              <a:off x="9075594" y="4393061"/>
              <a:ext cx="3125080" cy="2464865"/>
            </a:xfrm>
            <a:custGeom>
              <a:avLst/>
              <a:gdLst>
                <a:gd name="f0" fmla="val 10800000"/>
                <a:gd name="f1" fmla="val 5400000"/>
                <a:gd name="f2" fmla="val 180"/>
                <a:gd name="f3" fmla="val w"/>
                <a:gd name="f4" fmla="val h"/>
                <a:gd name="f5" fmla="val 0"/>
                <a:gd name="f6" fmla="val 2501089"/>
                <a:gd name="f7" fmla="val 1972702"/>
                <a:gd name="f8" fmla="val 2318728"/>
                <a:gd name="f9" fmla="val 2453909"/>
                <a:gd name="f10" fmla="val 167837"/>
                <a:gd name="f11" fmla="val 2427555"/>
                <a:gd name="f12" fmla="val 244153"/>
                <a:gd name="f13" fmla="val 2396627"/>
                <a:gd name="f14" fmla="val 319103"/>
                <a:gd name="f15" fmla="val 2361125"/>
                <a:gd name="f16" fmla="val 392084"/>
                <a:gd name="f17" fmla="val 2218453"/>
                <a:gd name="f18" fmla="val 684005"/>
                <a:gd name="f19" fmla="val 2011698"/>
                <a:gd name="f20" fmla="val 945211"/>
                <a:gd name="f21" fmla="val 1768255"/>
                <a:gd name="f22" fmla="val 1167644"/>
                <a:gd name="f23" fmla="val 1646250"/>
                <a:gd name="f24" fmla="val 1278860"/>
                <a:gd name="f25" fmla="val 1514385"/>
                <a:gd name="f26" fmla="val 1380316"/>
                <a:gd name="f27" fmla="val 1375125"/>
                <a:gd name="f28" fmla="val 1471474"/>
                <a:gd name="f29" fmla="val 1235677"/>
                <a:gd name="f30" fmla="val 1562542"/>
                <a:gd name="f31" fmla="val 1088928"/>
                <a:gd name="f32" fmla="val 1643672"/>
                <a:gd name="f33" fmla="val 935735"/>
                <a:gd name="f34" fmla="val 1712713"/>
                <a:gd name="f35" fmla="val 705659"/>
                <a:gd name="f36" fmla="val 1815533"/>
                <a:gd name="f37" fmla="val 462359"/>
                <a:gd name="f38" fmla="val 1892212"/>
                <a:gd name="f39" fmla="val 212353"/>
                <a:gd name="f40" fmla="val 1940294"/>
                <a:gd name="f41" fmla="val 1732181"/>
                <a:gd name="f42" fmla="val 161195"/>
                <a:gd name="f43" fmla="val 1706590"/>
                <a:gd name="f44" fmla="val 237638"/>
                <a:gd name="f45" fmla="val 1691378"/>
                <a:gd name="f46" fmla="val 313477"/>
                <a:gd name="f47" fmla="val 1673222"/>
                <a:gd name="f48" fmla="val 388463"/>
                <a:gd name="f49" fmla="val 1652268"/>
                <a:gd name="f50" fmla="val 538529"/>
                <a:gd name="f51" fmla="val 1610539"/>
                <a:gd name="f52" fmla="val 684898"/>
                <a:gd name="f53" fmla="val 1556543"/>
                <a:gd name="f54" fmla="val 826716"/>
                <a:gd name="f55" fmla="val 1493950"/>
                <a:gd name="f56" fmla="val 1111207"/>
                <a:gd name="f57" fmla="val 1370107"/>
                <a:gd name="f58" fmla="val 1376832"/>
                <a:gd name="f59" fmla="val 1205881"/>
                <a:gd name="f60" fmla="val 1609847"/>
                <a:gd name="f61" fmla="val 1007535"/>
                <a:gd name="f62" fmla="val 1725975"/>
                <a:gd name="f63" fmla="val 908049"/>
                <a:gd name="f64" fmla="val 1833571"/>
                <a:gd name="f65" fmla="val 799519"/>
                <a:gd name="f66" fmla="val 1929982"/>
                <a:gd name="f67" fmla="val 682930"/>
                <a:gd name="f68" fmla="val 2026581"/>
                <a:gd name="f69" fmla="val 566520"/>
                <a:gd name="f70" fmla="val 2111806"/>
                <a:gd name="f71" fmla="val 441692"/>
                <a:gd name="f72" fmla="val 2183093"/>
                <a:gd name="f73" fmla="val 310149"/>
                <a:gd name="f74" fmla="val 2218738"/>
                <a:gd name="f75" fmla="val 244422"/>
                <a:gd name="f76" fmla="val 2251396"/>
                <a:gd name="f77" fmla="val 177150"/>
                <a:gd name="f78" fmla="val 2280286"/>
                <a:gd name="f79" fmla="val 108435"/>
                <a:gd name="f80" fmla="+- 0 0 -90"/>
                <a:gd name="f81" fmla="*/ f3 1 2501089"/>
                <a:gd name="f82" fmla="*/ f4 1 1972702"/>
                <a:gd name="f83" fmla="val f5"/>
                <a:gd name="f84" fmla="val f6"/>
                <a:gd name="f85" fmla="val f7"/>
                <a:gd name="f86" fmla="*/ f80 f0 1"/>
                <a:gd name="f87" fmla="+- f85 0 f83"/>
                <a:gd name="f88" fmla="+- f84 0 f83"/>
                <a:gd name="f89" fmla="*/ f86 1 f2"/>
                <a:gd name="f90" fmla="*/ f88 1 2501089"/>
                <a:gd name="f91" fmla="*/ f87 1 1972702"/>
                <a:gd name="f92" fmla="*/ 2318728 f88 1"/>
                <a:gd name="f93" fmla="*/ 0 f87 1"/>
                <a:gd name="f94" fmla="*/ 2501089 f88 1"/>
                <a:gd name="f95" fmla="*/ 2453909 f88 1"/>
                <a:gd name="f96" fmla="*/ 167837 f87 1"/>
                <a:gd name="f97" fmla="*/ 2361125 f88 1"/>
                <a:gd name="f98" fmla="*/ 392084 f87 1"/>
                <a:gd name="f99" fmla="*/ 1768255 f88 1"/>
                <a:gd name="f100" fmla="*/ 1167644 f87 1"/>
                <a:gd name="f101" fmla="*/ 1375125 f88 1"/>
                <a:gd name="f102" fmla="*/ 1471474 f87 1"/>
                <a:gd name="f103" fmla="*/ 935735 f88 1"/>
                <a:gd name="f104" fmla="*/ 1712713 f87 1"/>
                <a:gd name="f105" fmla="*/ 212353 f88 1"/>
                <a:gd name="f106" fmla="*/ 1940294 f87 1"/>
                <a:gd name="f107" fmla="*/ 0 f88 1"/>
                <a:gd name="f108" fmla="*/ 1972702 f87 1"/>
                <a:gd name="f109" fmla="*/ 1732181 f87 1"/>
                <a:gd name="f110" fmla="*/ 161195 f88 1"/>
                <a:gd name="f111" fmla="*/ 1706590 f87 1"/>
                <a:gd name="f112" fmla="*/ 388463 f88 1"/>
                <a:gd name="f113" fmla="*/ 1652268 f87 1"/>
                <a:gd name="f114" fmla="*/ 826716 f88 1"/>
                <a:gd name="f115" fmla="*/ 1493950 f87 1"/>
                <a:gd name="f116" fmla="*/ 1609847 f88 1"/>
                <a:gd name="f117" fmla="*/ 1007535 f87 1"/>
                <a:gd name="f118" fmla="*/ 1929982 f88 1"/>
                <a:gd name="f119" fmla="*/ 682930 f87 1"/>
                <a:gd name="f120" fmla="*/ 2183093 f88 1"/>
                <a:gd name="f121" fmla="*/ 310149 f87 1"/>
                <a:gd name="f122" fmla="*/ 2280286 f88 1"/>
                <a:gd name="f123" fmla="*/ 108435 f87 1"/>
                <a:gd name="f124" fmla="+- f89 0 f1"/>
                <a:gd name="f125" fmla="*/ f92 1 2501089"/>
                <a:gd name="f126" fmla="*/ f93 1 1972702"/>
                <a:gd name="f127" fmla="*/ f94 1 2501089"/>
                <a:gd name="f128" fmla="*/ f95 1 2501089"/>
                <a:gd name="f129" fmla="*/ f96 1 1972702"/>
                <a:gd name="f130" fmla="*/ f97 1 2501089"/>
                <a:gd name="f131" fmla="*/ f98 1 1972702"/>
                <a:gd name="f132" fmla="*/ f99 1 2501089"/>
                <a:gd name="f133" fmla="*/ f100 1 1972702"/>
                <a:gd name="f134" fmla="*/ f101 1 2501089"/>
                <a:gd name="f135" fmla="*/ f102 1 1972702"/>
                <a:gd name="f136" fmla="*/ f103 1 2501089"/>
                <a:gd name="f137" fmla="*/ f104 1 1972702"/>
                <a:gd name="f138" fmla="*/ f105 1 2501089"/>
                <a:gd name="f139" fmla="*/ f106 1 1972702"/>
                <a:gd name="f140" fmla="*/ f107 1 2501089"/>
                <a:gd name="f141" fmla="*/ f108 1 1972702"/>
                <a:gd name="f142" fmla="*/ f109 1 1972702"/>
                <a:gd name="f143" fmla="*/ f110 1 2501089"/>
                <a:gd name="f144" fmla="*/ f111 1 1972702"/>
                <a:gd name="f145" fmla="*/ f112 1 2501089"/>
                <a:gd name="f146" fmla="*/ f113 1 1972702"/>
                <a:gd name="f147" fmla="*/ f114 1 2501089"/>
                <a:gd name="f148" fmla="*/ f115 1 1972702"/>
                <a:gd name="f149" fmla="*/ f116 1 2501089"/>
                <a:gd name="f150" fmla="*/ f117 1 1972702"/>
                <a:gd name="f151" fmla="*/ f118 1 2501089"/>
                <a:gd name="f152" fmla="*/ f119 1 1972702"/>
                <a:gd name="f153" fmla="*/ f120 1 2501089"/>
                <a:gd name="f154" fmla="*/ f121 1 1972702"/>
                <a:gd name="f155" fmla="*/ f122 1 2501089"/>
                <a:gd name="f156" fmla="*/ f123 1 1972702"/>
                <a:gd name="f157" fmla="*/ f83 1 f90"/>
                <a:gd name="f158" fmla="*/ f84 1 f90"/>
                <a:gd name="f159" fmla="*/ f83 1 f91"/>
                <a:gd name="f160" fmla="*/ f85 1 f91"/>
                <a:gd name="f161" fmla="*/ f125 1 f90"/>
                <a:gd name="f162" fmla="*/ f126 1 f91"/>
                <a:gd name="f163" fmla="*/ f127 1 f90"/>
                <a:gd name="f164" fmla="*/ f128 1 f90"/>
                <a:gd name="f165" fmla="*/ f129 1 f91"/>
                <a:gd name="f166" fmla="*/ f130 1 f90"/>
                <a:gd name="f167" fmla="*/ f131 1 f91"/>
                <a:gd name="f168" fmla="*/ f132 1 f90"/>
                <a:gd name="f169" fmla="*/ f133 1 f91"/>
                <a:gd name="f170" fmla="*/ f134 1 f90"/>
                <a:gd name="f171" fmla="*/ f135 1 f91"/>
                <a:gd name="f172" fmla="*/ f136 1 f90"/>
                <a:gd name="f173" fmla="*/ f137 1 f91"/>
                <a:gd name="f174" fmla="*/ f138 1 f90"/>
                <a:gd name="f175" fmla="*/ f139 1 f91"/>
                <a:gd name="f176" fmla="*/ f140 1 f90"/>
                <a:gd name="f177" fmla="*/ f141 1 f91"/>
                <a:gd name="f178" fmla="*/ f142 1 f91"/>
                <a:gd name="f179" fmla="*/ f143 1 f90"/>
                <a:gd name="f180" fmla="*/ f144 1 f91"/>
                <a:gd name="f181" fmla="*/ f145 1 f90"/>
                <a:gd name="f182" fmla="*/ f146 1 f91"/>
                <a:gd name="f183" fmla="*/ f147 1 f90"/>
                <a:gd name="f184" fmla="*/ f148 1 f91"/>
                <a:gd name="f185" fmla="*/ f149 1 f90"/>
                <a:gd name="f186" fmla="*/ f150 1 f91"/>
                <a:gd name="f187" fmla="*/ f151 1 f90"/>
                <a:gd name="f188" fmla="*/ f152 1 f91"/>
                <a:gd name="f189" fmla="*/ f153 1 f90"/>
                <a:gd name="f190" fmla="*/ f154 1 f91"/>
                <a:gd name="f191" fmla="*/ f155 1 f90"/>
                <a:gd name="f192" fmla="*/ f156 1 f91"/>
                <a:gd name="f193" fmla="*/ f157 f81 1"/>
                <a:gd name="f194" fmla="*/ f158 f81 1"/>
                <a:gd name="f195" fmla="*/ f160 f82 1"/>
                <a:gd name="f196" fmla="*/ f159 f82 1"/>
                <a:gd name="f197" fmla="*/ f161 f81 1"/>
                <a:gd name="f198" fmla="*/ f162 f82 1"/>
                <a:gd name="f199" fmla="*/ f163 f81 1"/>
                <a:gd name="f200" fmla="*/ f164 f81 1"/>
                <a:gd name="f201" fmla="*/ f165 f82 1"/>
                <a:gd name="f202" fmla="*/ f166 f81 1"/>
                <a:gd name="f203" fmla="*/ f167 f82 1"/>
                <a:gd name="f204" fmla="*/ f168 f81 1"/>
                <a:gd name="f205" fmla="*/ f169 f82 1"/>
                <a:gd name="f206" fmla="*/ f170 f81 1"/>
                <a:gd name="f207" fmla="*/ f171 f82 1"/>
                <a:gd name="f208" fmla="*/ f172 f81 1"/>
                <a:gd name="f209" fmla="*/ f173 f82 1"/>
                <a:gd name="f210" fmla="*/ f174 f81 1"/>
                <a:gd name="f211" fmla="*/ f175 f82 1"/>
                <a:gd name="f212" fmla="*/ f176 f81 1"/>
                <a:gd name="f213" fmla="*/ f177 f82 1"/>
                <a:gd name="f214" fmla="*/ f178 f82 1"/>
                <a:gd name="f215" fmla="*/ f179 f81 1"/>
                <a:gd name="f216" fmla="*/ f180 f82 1"/>
                <a:gd name="f217" fmla="*/ f181 f81 1"/>
                <a:gd name="f218" fmla="*/ f182 f82 1"/>
                <a:gd name="f219" fmla="*/ f183 f81 1"/>
                <a:gd name="f220" fmla="*/ f184 f82 1"/>
                <a:gd name="f221" fmla="*/ f185 f81 1"/>
                <a:gd name="f222" fmla="*/ f186 f82 1"/>
                <a:gd name="f223" fmla="*/ f187 f81 1"/>
                <a:gd name="f224" fmla="*/ f188 f82 1"/>
                <a:gd name="f225" fmla="*/ f189 f81 1"/>
                <a:gd name="f226" fmla="*/ f190 f82 1"/>
                <a:gd name="f227" fmla="*/ f191 f81 1"/>
                <a:gd name="f228" fmla="*/ f192 f82 1"/>
              </a:gdLst>
              <a:ahLst/>
              <a:cxnLst>
                <a:cxn ang="3cd4">
                  <a:pos x="hc" y="t"/>
                </a:cxn>
                <a:cxn ang="0">
                  <a:pos x="r" y="vc"/>
                </a:cxn>
                <a:cxn ang="cd4">
                  <a:pos x="hc" y="b"/>
                </a:cxn>
                <a:cxn ang="cd2">
                  <a:pos x="l" y="vc"/>
                </a:cxn>
                <a:cxn ang="f124">
                  <a:pos x="f197" y="f198"/>
                </a:cxn>
                <a:cxn ang="f124">
                  <a:pos x="f199" y="f198"/>
                </a:cxn>
                <a:cxn ang="f124">
                  <a:pos x="f200" y="f201"/>
                </a:cxn>
                <a:cxn ang="f124">
                  <a:pos x="f202" y="f203"/>
                </a:cxn>
                <a:cxn ang="f124">
                  <a:pos x="f204" y="f205"/>
                </a:cxn>
                <a:cxn ang="f124">
                  <a:pos x="f206" y="f207"/>
                </a:cxn>
                <a:cxn ang="f124">
                  <a:pos x="f208" y="f209"/>
                </a:cxn>
                <a:cxn ang="f124">
                  <a:pos x="f210" y="f211"/>
                </a:cxn>
                <a:cxn ang="f124">
                  <a:pos x="f212" y="f213"/>
                </a:cxn>
                <a:cxn ang="f124">
                  <a:pos x="f212" y="f214"/>
                </a:cxn>
                <a:cxn ang="f124">
                  <a:pos x="f215" y="f216"/>
                </a:cxn>
                <a:cxn ang="f124">
                  <a:pos x="f217" y="f218"/>
                </a:cxn>
                <a:cxn ang="f124">
                  <a:pos x="f219" y="f220"/>
                </a:cxn>
                <a:cxn ang="f124">
                  <a:pos x="f221" y="f222"/>
                </a:cxn>
                <a:cxn ang="f124">
                  <a:pos x="f223" y="f224"/>
                </a:cxn>
                <a:cxn ang="f124">
                  <a:pos x="f225" y="f226"/>
                </a:cxn>
                <a:cxn ang="f124">
                  <a:pos x="f227" y="f228"/>
                </a:cxn>
              </a:cxnLst>
              <a:rect l="f193" t="f196" r="f194" b="f195"/>
              <a:pathLst>
                <a:path w="2501089" h="1972702">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lnTo>
                    <a:pt x="f5" y="f7"/>
                  </a:lnTo>
                  <a:lnTo>
                    <a:pt x="f5" y="f41"/>
                  </a:lnTo>
                  <a:lnTo>
                    <a:pt x="f42" y="f43"/>
                  </a:lnTo>
                  <a:cubicBezTo>
                    <a:pt x="f44" y="f45"/>
                    <a:pt x="f46" y="f47"/>
                    <a:pt x="f48" y="f49"/>
                  </a:cubicBezTo>
                  <a:cubicBezTo>
                    <a:pt x="f50" y="f51"/>
                    <a:pt x="f52" y="f53"/>
                    <a:pt x="f54" y="f55"/>
                  </a:cubicBezTo>
                  <a:cubicBezTo>
                    <a:pt x="f56" y="f57"/>
                    <a:pt x="f58" y="f59"/>
                    <a:pt x="f60" y="f61"/>
                  </a:cubicBezTo>
                  <a:cubicBezTo>
                    <a:pt x="f62" y="f63"/>
                    <a:pt x="f64" y="f65"/>
                    <a:pt x="f66" y="f67"/>
                  </a:cubicBezTo>
                  <a:cubicBezTo>
                    <a:pt x="f68" y="f69"/>
                    <a:pt x="f70" y="f71"/>
                    <a:pt x="f72" y="f73"/>
                  </a:cubicBezTo>
                  <a:cubicBezTo>
                    <a:pt x="f74" y="f75"/>
                    <a:pt x="f76" y="f77"/>
                    <a:pt x="f78" y="f79"/>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FFFFFF"/>
                </a:solidFill>
                <a:uFillTx/>
                <a:latin typeface="Calibri"/>
              </a:endParaRPr>
            </a:p>
          </p:txBody>
        </p:sp>
        <p:sp>
          <p:nvSpPr>
            <p:cNvPr id="15" name="Freeform: Shape 41">
              <a:extLst>
                <a:ext uri="{FF2B5EF4-FFF2-40B4-BE49-F238E27FC236}">
                  <a16:creationId xmlns:a16="http://schemas.microsoft.com/office/drawing/2014/main" id="{F280B1C1-FD54-4DD9-8829-E294B5C2BFDA}"/>
                </a:ext>
              </a:extLst>
            </p:cNvPr>
            <p:cNvSpPr/>
            <p:nvPr/>
          </p:nvSpPr>
          <p:spPr>
            <a:xfrm rot="10799991">
              <a:off x="9087297" y="4429335"/>
              <a:ext cx="3112608" cy="2428582"/>
            </a:xfrm>
            <a:custGeom>
              <a:avLst/>
              <a:gdLst>
                <a:gd name="f0" fmla="val 10800000"/>
                <a:gd name="f1" fmla="val 5400000"/>
                <a:gd name="f2" fmla="val 180"/>
                <a:gd name="f3" fmla="val w"/>
                <a:gd name="f4" fmla="val h"/>
                <a:gd name="f5" fmla="val 0"/>
                <a:gd name="f6" fmla="val 2491105"/>
                <a:gd name="f7" fmla="val 1943661"/>
                <a:gd name="f8" fmla="val 1995408"/>
                <a:gd name="f9" fmla="val 2434705"/>
                <a:gd name="f10" fmla="val 174009"/>
                <a:gd name="f11" fmla="val 2087512"/>
                <a:gd name="f12" fmla="val 1067655"/>
                <a:gd name="f13" fmla="val 1129122"/>
                <a:gd name="f14" fmla="val 1753877"/>
                <a:gd name="f15" fmla="val 92457"/>
                <a:gd name="f16" fmla="val 1931703"/>
                <a:gd name="f17" fmla="val 1491489"/>
                <a:gd name="f18" fmla="val 34107"/>
                <a:gd name="f19" fmla="val 1486836"/>
                <a:gd name="f20" fmla="val 189055"/>
                <a:gd name="f21" fmla="val 1458696"/>
                <a:gd name="f22" fmla="val 343908"/>
                <a:gd name="f23" fmla="val 1416565"/>
                <a:gd name="f24" fmla="val 497577"/>
                <a:gd name="f25" fmla="val 1360598"/>
                <a:gd name="f26" fmla="val 796856"/>
                <a:gd name="f27" fmla="val 1251889"/>
                <a:gd name="f28" fmla="val 1081725"/>
                <a:gd name="f29" fmla="val 1091781"/>
                <a:gd name="f30" fmla="val 1321566"/>
                <a:gd name="f31" fmla="val 897645"/>
                <a:gd name="f32" fmla="val 1565577"/>
                <a:gd name="f33" fmla="val 700195"/>
                <a:gd name="f34" fmla="val 1757355"/>
                <a:gd name="f35" fmla="val 475523"/>
                <a:gd name="f36" fmla="val 1891495"/>
                <a:gd name="f37" fmla="val 230078"/>
                <a:gd name="f38" fmla="val 1917197"/>
                <a:gd name="f39" fmla="val 183033"/>
                <a:gd name="f40" fmla="val 1940526"/>
                <a:gd name="f41" fmla="val 135619"/>
                <a:gd name="f42" fmla="val 1961469"/>
                <a:gd name="f43" fmla="val 87885"/>
                <a:gd name="f44" fmla="+- 0 0 -90"/>
                <a:gd name="f45" fmla="*/ f3 1 2491105"/>
                <a:gd name="f46" fmla="*/ f4 1 1943661"/>
                <a:gd name="f47" fmla="val f5"/>
                <a:gd name="f48" fmla="val f6"/>
                <a:gd name="f49" fmla="val f7"/>
                <a:gd name="f50" fmla="*/ f44 f0 1"/>
                <a:gd name="f51" fmla="+- f49 0 f47"/>
                <a:gd name="f52" fmla="+- f48 0 f47"/>
                <a:gd name="f53" fmla="*/ f50 1 f2"/>
                <a:gd name="f54" fmla="*/ f52 1 2491105"/>
                <a:gd name="f55" fmla="*/ f51 1 1943661"/>
                <a:gd name="f56" fmla="*/ 1995408 f52 1"/>
                <a:gd name="f57" fmla="*/ 0 f51 1"/>
                <a:gd name="f58" fmla="*/ 2491105 f52 1"/>
                <a:gd name="f59" fmla="*/ 2434705 f52 1"/>
                <a:gd name="f60" fmla="*/ 174009 f51 1"/>
                <a:gd name="f61" fmla="*/ 92457 f52 1"/>
                <a:gd name="f62" fmla="*/ 1931703 f51 1"/>
                <a:gd name="f63" fmla="*/ 0 f52 1"/>
                <a:gd name="f64" fmla="*/ 1943661 f51 1"/>
                <a:gd name="f65" fmla="*/ 1491489 f51 1"/>
                <a:gd name="f66" fmla="*/ 34107 f52 1"/>
                <a:gd name="f67" fmla="*/ 1486836 f51 1"/>
                <a:gd name="f68" fmla="*/ 497577 f52 1"/>
                <a:gd name="f69" fmla="*/ 1360598 f51 1"/>
                <a:gd name="f70" fmla="*/ 1321566 f52 1"/>
                <a:gd name="f71" fmla="*/ 897645 f51 1"/>
                <a:gd name="f72" fmla="*/ 1891495 f52 1"/>
                <a:gd name="f73" fmla="*/ 230078 f51 1"/>
                <a:gd name="f74" fmla="*/ 1961469 f52 1"/>
                <a:gd name="f75" fmla="*/ 87885 f51 1"/>
                <a:gd name="f76" fmla="+- f53 0 f1"/>
                <a:gd name="f77" fmla="*/ f56 1 2491105"/>
                <a:gd name="f78" fmla="*/ f57 1 1943661"/>
                <a:gd name="f79" fmla="*/ f58 1 2491105"/>
                <a:gd name="f80" fmla="*/ f59 1 2491105"/>
                <a:gd name="f81" fmla="*/ f60 1 1943661"/>
                <a:gd name="f82" fmla="*/ f61 1 2491105"/>
                <a:gd name="f83" fmla="*/ f62 1 1943661"/>
                <a:gd name="f84" fmla="*/ f63 1 2491105"/>
                <a:gd name="f85" fmla="*/ f64 1 1943661"/>
                <a:gd name="f86" fmla="*/ f65 1 1943661"/>
                <a:gd name="f87" fmla="*/ f66 1 2491105"/>
                <a:gd name="f88" fmla="*/ f67 1 1943661"/>
                <a:gd name="f89" fmla="*/ f68 1 2491105"/>
                <a:gd name="f90" fmla="*/ f69 1 1943661"/>
                <a:gd name="f91" fmla="*/ f70 1 2491105"/>
                <a:gd name="f92" fmla="*/ f71 1 1943661"/>
                <a:gd name="f93" fmla="*/ f72 1 2491105"/>
                <a:gd name="f94" fmla="*/ f73 1 1943661"/>
                <a:gd name="f95" fmla="*/ f74 1 2491105"/>
                <a:gd name="f96" fmla="*/ f75 1 1943661"/>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1105" h="1943661">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graphicFrame>
        <p:nvGraphicFramePr>
          <p:cNvPr id="17" name="Segnaposto contenuto 16">
            <a:extLst>
              <a:ext uri="{FF2B5EF4-FFF2-40B4-BE49-F238E27FC236}">
                <a16:creationId xmlns:a16="http://schemas.microsoft.com/office/drawing/2014/main" id="{E133762E-A84C-4258-A74A-875AF4088582}"/>
              </a:ext>
            </a:extLst>
          </p:cNvPr>
          <p:cNvGraphicFramePr>
            <a:graphicFrameLocks noGrp="1"/>
          </p:cNvGraphicFramePr>
          <p:nvPr>
            <p:ph idx="1"/>
            <p:extLst>
              <p:ext uri="{D42A27DB-BD31-4B8C-83A1-F6EECF244321}">
                <p14:modId xmlns:p14="http://schemas.microsoft.com/office/powerpoint/2010/main" val="891362751"/>
              </p:ext>
            </p:extLst>
          </p:nvPr>
        </p:nvGraphicFramePr>
        <p:xfrm>
          <a:off x="1787953" y="2089030"/>
          <a:ext cx="9202602" cy="39211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itolo 1">
            <a:extLst>
              <a:ext uri="{FF2B5EF4-FFF2-40B4-BE49-F238E27FC236}">
                <a16:creationId xmlns:a16="http://schemas.microsoft.com/office/drawing/2014/main" id="{E1C5D9C2-A4BE-4966-A61F-AC45F6D1B34E}"/>
              </a:ext>
            </a:extLst>
          </p:cNvPr>
          <p:cNvSpPr txBox="1"/>
          <p:nvPr/>
        </p:nvSpPr>
        <p:spPr>
          <a:xfrm>
            <a:off x="3346181" y="492582"/>
            <a:ext cx="6065754" cy="1264834"/>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3600" b="1" i="0" u="none" strike="noStrike" kern="1200" cap="none" spc="0" baseline="0" dirty="0">
                <a:solidFill>
                  <a:srgbClr val="44546A"/>
                </a:solidFill>
                <a:uFillTx/>
                <a:latin typeface="Calibri Light"/>
              </a:rPr>
              <a:t>Philosophical interlude</a:t>
            </a:r>
          </a:p>
        </p:txBody>
      </p:sp>
    </p:spTree>
    <p:extLst>
      <p:ext uri="{BB962C8B-B14F-4D97-AF65-F5344CB8AC3E}">
        <p14:creationId xmlns:p14="http://schemas.microsoft.com/office/powerpoint/2010/main" val="3348790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8233" y="-8165"/>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0" y="167594"/>
            <a:ext cx="2682990" cy="649976"/>
          </a:xfrm>
        </p:spPr>
        <p:txBody>
          <a:bodyPr anchorCtr="1">
            <a:normAutofit/>
          </a:bodyPr>
          <a:lstStyle/>
          <a:p>
            <a:pPr lvl="0" algn="ctr"/>
            <a:r>
              <a:rPr lang="en-US" sz="3000" b="1" dirty="0">
                <a:solidFill>
                  <a:srgbClr val="E9F0F7"/>
                </a:solidFill>
              </a:rPr>
              <a:t>2) Development</a:t>
            </a:r>
          </a:p>
        </p:txBody>
      </p:sp>
      <p:grpSp>
        <p:nvGrpSpPr>
          <p:cNvPr id="11" name="Group 37">
            <a:extLst>
              <a:ext uri="{FF2B5EF4-FFF2-40B4-BE49-F238E27FC236}">
                <a16:creationId xmlns:a16="http://schemas.microsoft.com/office/drawing/2014/main" id="{31B49A43-09B6-466D-B1EA-72A50020E3AA}"/>
              </a:ext>
            </a:extLst>
          </p:cNvPr>
          <p:cNvGrpSpPr/>
          <p:nvPr/>
        </p:nvGrpSpPr>
        <p:grpSpPr>
          <a:xfrm>
            <a:off x="9058284" y="4146310"/>
            <a:ext cx="3142399" cy="2716810"/>
            <a:chOff x="9058284" y="4146310"/>
            <a:chExt cx="3142399" cy="2716810"/>
          </a:xfrm>
        </p:grpSpPr>
        <p:sp>
          <p:nvSpPr>
            <p:cNvPr id="12" name="Freeform: Shape 38">
              <a:extLst>
                <a:ext uri="{FF2B5EF4-FFF2-40B4-BE49-F238E27FC236}">
                  <a16:creationId xmlns:a16="http://schemas.microsoft.com/office/drawing/2014/main" id="{D6453417-C011-4289-B5CB-A47F7754B7E1}"/>
                </a:ext>
              </a:extLst>
            </p:cNvPr>
            <p:cNvSpPr/>
            <p:nvPr/>
          </p:nvSpPr>
          <p:spPr>
            <a:xfrm rot="10799991">
              <a:off x="9058284" y="4146310"/>
              <a:ext cx="3142399" cy="2711616"/>
            </a:xfrm>
            <a:custGeom>
              <a:avLst/>
              <a:gdLst>
                <a:gd name="f0" fmla="val 10800000"/>
                <a:gd name="f1" fmla="val 5400000"/>
                <a:gd name="f2" fmla="val 180"/>
                <a:gd name="f3" fmla="val w"/>
                <a:gd name="f4" fmla="val h"/>
                <a:gd name="f5" fmla="val 0"/>
                <a:gd name="f6" fmla="val 2514948"/>
                <a:gd name="f7" fmla="val 2170178"/>
                <a:gd name="f8" fmla="val 2466091"/>
                <a:gd name="f9" fmla="val 2512286"/>
                <a:gd name="f10" fmla="val 12375"/>
                <a:gd name="f11" fmla="val 2481760"/>
                <a:gd name="f12" fmla="val 133161"/>
                <a:gd name="f13" fmla="val 2442526"/>
                <a:gd name="f14" fmla="val 252239"/>
                <a:gd name="f15" fmla="val 2394961"/>
                <a:gd name="f16" fmla="val 368660"/>
                <a:gd name="f17" fmla="val 2363109"/>
                <a:gd name="f18" fmla="val 446208"/>
                <a:gd name="f19" fmla="val 2328603"/>
                <a:gd name="f20" fmla="val 523039"/>
                <a:gd name="f21" fmla="val 2289734"/>
                <a:gd name="f22" fmla="val 598078"/>
                <a:gd name="f23" fmla="val 2251436"/>
                <a:gd name="f24" fmla="val 673387"/>
                <a:gd name="f25" fmla="val 2209251"/>
                <a:gd name="f26" fmla="val 747083"/>
                <a:gd name="f27" fmla="val 2163747"/>
                <a:gd name="f28" fmla="val 819078"/>
                <a:gd name="f29" fmla="val 2072646"/>
                <a:gd name="f30" fmla="val 962979"/>
                <a:gd name="f31" fmla="val 1968652"/>
                <a:gd name="f32" fmla="val 1100611"/>
                <a:gd name="f33" fmla="val 1852241"/>
                <a:gd name="f34" fmla="val 1228932"/>
                <a:gd name="f35" fmla="val 1793748"/>
                <a:gd name="f36" fmla="val 1292868"/>
                <a:gd name="f37" fmla="val 1732698"/>
                <a:gd name="f38" fmla="val 1354923"/>
                <a:gd name="f39" fmla="val 1668235"/>
                <a:gd name="f40" fmla="val 1413844"/>
                <a:gd name="f41" fmla="val 1652214"/>
                <a:gd name="f42" fmla="val 1428709"/>
                <a:gd name="f43" fmla="val 1636100"/>
                <a:gd name="f44" fmla="val 1443395"/>
                <a:gd name="f45" fmla="val 1619510"/>
                <a:gd name="f46" fmla="val 1457722"/>
                <a:gd name="f47" fmla="val 1603015"/>
                <a:gd name="f48" fmla="val 1472140"/>
                <a:gd name="f49" fmla="val 1586805"/>
                <a:gd name="f50" fmla="val 1486825"/>
                <a:gd name="f51" fmla="val 1569835"/>
                <a:gd name="f52" fmla="val 1500704"/>
                <a:gd name="f53" fmla="val 1536276"/>
                <a:gd name="f54" fmla="val 1528911"/>
                <a:gd name="f55" fmla="val 1501865"/>
                <a:gd name="f56" fmla="val 1556223"/>
                <a:gd name="f57" fmla="val 1467169"/>
                <a:gd name="f58" fmla="val 1583266"/>
                <a:gd name="f59" fmla="val 1327719"/>
                <a:gd name="f60" fmla="val 1690722"/>
                <a:gd name="f61" fmla="val 1177085"/>
                <a:gd name="f62" fmla="val 1785910"/>
                <a:gd name="f63" fmla="val 1018393"/>
                <a:gd name="f64" fmla="val 1867576"/>
                <a:gd name="f65" fmla="val 780425"/>
                <a:gd name="f66" fmla="val 1990142"/>
                <a:gd name="f67" fmla="val 522567"/>
                <a:gd name="f68" fmla="val 2080875"/>
                <a:gd name="f69" fmla="val 255857"/>
                <a:gd name="f70" fmla="val 2133049"/>
                <a:gd name="f71" fmla="val 1940056"/>
                <a:gd name="f72" fmla="val 201609"/>
                <a:gd name="f73" fmla="val 1902856"/>
                <a:gd name="f74" fmla="val 282186"/>
                <a:gd name="f75" fmla="val 1884231"/>
                <a:gd name="f76" fmla="val 362102"/>
                <a:gd name="f77" fmla="val 1863008"/>
                <a:gd name="f78" fmla="val 440974"/>
                <a:gd name="f79" fmla="val 1838472"/>
                <a:gd name="f80" fmla="val 519848"/>
                <a:gd name="f81" fmla="val 1814027"/>
                <a:gd name="f82" fmla="val 597771"/>
                <a:gd name="f83" fmla="val 1786627"/>
                <a:gd name="f84" fmla="val 674558"/>
                <a:gd name="f85" fmla="val 1756359"/>
                <a:gd name="f86" fmla="val 751250"/>
                <a:gd name="f87" fmla="val 1726003"/>
                <a:gd name="f88" fmla="val 826900"/>
                <a:gd name="f89" fmla="val 1692870"/>
                <a:gd name="f90" fmla="val 901222"/>
                <a:gd name="f91" fmla="val 1657142"/>
                <a:gd name="f92" fmla="val 1049865"/>
                <a:gd name="f93" fmla="val 1585774"/>
                <a:gd name="f94" fmla="val 1193581"/>
                <a:gd name="f95" fmla="val 1504376"/>
                <a:gd name="f96" fmla="val 1330943"/>
                <a:gd name="f97" fmla="val 1413396"/>
                <a:gd name="f98" fmla="val 1365165"/>
                <a:gd name="f99" fmla="val 1390563"/>
                <a:gd name="f100" fmla="val 1399293"/>
                <a:gd name="f101" fmla="val 1367370"/>
                <a:gd name="f102" fmla="val 1432566"/>
                <a:gd name="f103" fmla="val 1343193"/>
                <a:gd name="f104" fmla="val 1449441"/>
                <a:gd name="f105" fmla="val 1331373"/>
                <a:gd name="f106" fmla="val 1465936"/>
                <a:gd name="f107" fmla="val 1319104"/>
                <a:gd name="f108" fmla="val 1482527"/>
                <a:gd name="f109" fmla="val 1306926"/>
                <a:gd name="f110" fmla="val 1499210"/>
                <a:gd name="f111" fmla="val 1294837"/>
                <a:gd name="f112" fmla="val 1515611"/>
                <a:gd name="f113" fmla="val 1282391"/>
                <a:gd name="f114" fmla="val 1531821"/>
                <a:gd name="f115" fmla="val 1269765"/>
                <a:gd name="f116" fmla="val 1596947"/>
                <a:gd name="f117" fmla="val 1219350"/>
                <a:gd name="f118" fmla="val 1660652"/>
                <a:gd name="f119" fmla="val 1167055"/>
                <a:gd name="f120" fmla="val 1721986"/>
                <a:gd name="f121" fmla="val 1112073"/>
                <a:gd name="f122" fmla="val 1844940"/>
                <a:gd name="f123" fmla="val 1002469"/>
                <a:gd name="f124" fmla="val 1958983"/>
                <a:gd name="f125" fmla="val 882926"/>
                <a:gd name="f126" fmla="val 2061460"/>
                <a:gd name="f127" fmla="val 754336"/>
                <a:gd name="f128" fmla="val 2112652"/>
                <a:gd name="f129" fmla="val 690042"/>
                <a:gd name="f130" fmla="val 2161094"/>
                <a:gd name="f131" fmla="val 623510"/>
                <a:gd name="f132" fmla="val 2206218"/>
                <a:gd name="f133" fmla="val 554827"/>
                <a:gd name="f134" fmla="val 2250583"/>
                <a:gd name="f135" fmla="val 485787"/>
                <a:gd name="f136" fmla="val 2292484"/>
                <a:gd name="f137" fmla="val 415046"/>
                <a:gd name="f138" fmla="val 2329455"/>
                <a:gd name="f139" fmla="val 341886"/>
                <a:gd name="f140" fmla="val 2339030"/>
                <a:gd name="f141" fmla="val 323709"/>
                <a:gd name="f142" fmla="val 2347941"/>
                <a:gd name="f143" fmla="val 305261"/>
                <a:gd name="f144" fmla="val 2356757"/>
                <a:gd name="f145" fmla="val 286815"/>
                <a:gd name="f146" fmla="val 2370030"/>
                <a:gd name="f147" fmla="val 259056"/>
                <a:gd name="f148" fmla="val 2382637"/>
                <a:gd name="f149" fmla="val 231028"/>
                <a:gd name="f150" fmla="val 2390885"/>
                <a:gd name="f151" fmla="val 212312"/>
                <a:gd name="f152" fmla="val 2399227"/>
                <a:gd name="f153" fmla="val 193598"/>
                <a:gd name="f154" fmla="val 2406716"/>
                <a:gd name="f155" fmla="val 174525"/>
                <a:gd name="f156" fmla="val 2414206"/>
                <a:gd name="f157" fmla="val 155452"/>
                <a:gd name="f158" fmla="val 2422453"/>
                <a:gd name="f159" fmla="val 136646"/>
                <a:gd name="f160" fmla="val 2429278"/>
                <a:gd name="f161" fmla="val 117393"/>
                <a:gd name="f162" fmla="+- 0 0 -90"/>
                <a:gd name="f163" fmla="*/ f3 1 2514948"/>
                <a:gd name="f164" fmla="*/ f4 1 2170178"/>
                <a:gd name="f165" fmla="val f5"/>
                <a:gd name="f166" fmla="val f6"/>
                <a:gd name="f167" fmla="val f7"/>
                <a:gd name="f168" fmla="*/ f162 f0 1"/>
                <a:gd name="f169" fmla="+- f167 0 f165"/>
                <a:gd name="f170" fmla="+- f166 0 f165"/>
                <a:gd name="f171" fmla="*/ f168 1 f2"/>
                <a:gd name="f172" fmla="*/ f170 1 2514948"/>
                <a:gd name="f173" fmla="*/ f169 1 2170178"/>
                <a:gd name="f174" fmla="*/ 2466091 f170 1"/>
                <a:gd name="f175" fmla="*/ 0 f169 1"/>
                <a:gd name="f176" fmla="*/ 2514948 f170 1"/>
                <a:gd name="f177" fmla="*/ 2512286 f170 1"/>
                <a:gd name="f178" fmla="*/ 12375 f169 1"/>
                <a:gd name="f179" fmla="*/ 2394961 f170 1"/>
                <a:gd name="f180" fmla="*/ 368660 f169 1"/>
                <a:gd name="f181" fmla="*/ 2289734 f170 1"/>
                <a:gd name="f182" fmla="*/ 598078 f169 1"/>
                <a:gd name="f183" fmla="*/ 2163747 f170 1"/>
                <a:gd name="f184" fmla="*/ 819078 f169 1"/>
                <a:gd name="f185" fmla="*/ 1852241 f170 1"/>
                <a:gd name="f186" fmla="*/ 1228932 f169 1"/>
                <a:gd name="f187" fmla="*/ 1668235 f170 1"/>
                <a:gd name="f188" fmla="*/ 1413844 f169 1"/>
                <a:gd name="f189" fmla="*/ 1619510 f170 1"/>
                <a:gd name="f190" fmla="*/ 1457722 f169 1"/>
                <a:gd name="f191" fmla="*/ 1569835 f170 1"/>
                <a:gd name="f192" fmla="*/ 1500704 f169 1"/>
                <a:gd name="f193" fmla="*/ 1467169 f170 1"/>
                <a:gd name="f194" fmla="*/ 1583266 f169 1"/>
                <a:gd name="f195" fmla="*/ 1018393 f170 1"/>
                <a:gd name="f196" fmla="*/ 1867576 f169 1"/>
                <a:gd name="f197" fmla="*/ 255857 f170 1"/>
                <a:gd name="f198" fmla="*/ 2133049 f169 1"/>
                <a:gd name="f199" fmla="*/ 0 f170 1"/>
                <a:gd name="f200" fmla="*/ 2170178 f169 1"/>
                <a:gd name="f201" fmla="*/ 1940056 f169 1"/>
                <a:gd name="f202" fmla="*/ 201609 f170 1"/>
                <a:gd name="f203" fmla="*/ 1902856 f169 1"/>
                <a:gd name="f204" fmla="*/ 440974 f170 1"/>
                <a:gd name="f205" fmla="*/ 1838472 f169 1"/>
                <a:gd name="f206" fmla="*/ 674558 f170 1"/>
                <a:gd name="f207" fmla="*/ 1756359 f169 1"/>
                <a:gd name="f208" fmla="*/ 901222 f170 1"/>
                <a:gd name="f209" fmla="*/ 1657142 f169 1"/>
                <a:gd name="f210" fmla="*/ 1330943 f170 1"/>
                <a:gd name="f211" fmla="*/ 1413396 f169 1"/>
                <a:gd name="f212" fmla="*/ 1432566 f170 1"/>
                <a:gd name="f213" fmla="*/ 1343193 f169 1"/>
                <a:gd name="f214" fmla="*/ 1482527 f170 1"/>
                <a:gd name="f215" fmla="*/ 1306926 f169 1"/>
                <a:gd name="f216" fmla="*/ 1531821 f170 1"/>
                <a:gd name="f217" fmla="*/ 1269765 f169 1"/>
                <a:gd name="f218" fmla="*/ 1721986 f170 1"/>
                <a:gd name="f219" fmla="*/ 1112073 f169 1"/>
                <a:gd name="f220" fmla="*/ 2061460 f170 1"/>
                <a:gd name="f221" fmla="*/ 754336 f169 1"/>
                <a:gd name="f222" fmla="*/ 2206218 f170 1"/>
                <a:gd name="f223" fmla="*/ 554827 f169 1"/>
                <a:gd name="f224" fmla="*/ 2329455 f170 1"/>
                <a:gd name="f225" fmla="*/ 341886 f169 1"/>
                <a:gd name="f226" fmla="*/ 2356757 f170 1"/>
                <a:gd name="f227" fmla="*/ 286815 f169 1"/>
                <a:gd name="f228" fmla="*/ 2370030 f170 1"/>
                <a:gd name="f229" fmla="*/ 259056 f169 1"/>
                <a:gd name="f230" fmla="*/ 2382637 f170 1"/>
                <a:gd name="f231" fmla="*/ 231028 f169 1"/>
                <a:gd name="f232" fmla="*/ 2406716 f170 1"/>
                <a:gd name="f233" fmla="*/ 174525 f169 1"/>
                <a:gd name="f234" fmla="*/ 2429278 f170 1"/>
                <a:gd name="f235" fmla="*/ 117393 f169 1"/>
                <a:gd name="f236" fmla="+- f171 0 f1"/>
                <a:gd name="f237" fmla="*/ f174 1 2514948"/>
                <a:gd name="f238" fmla="*/ f175 1 2170178"/>
                <a:gd name="f239" fmla="*/ f176 1 2514948"/>
                <a:gd name="f240" fmla="*/ f177 1 2514948"/>
                <a:gd name="f241" fmla="*/ f178 1 2170178"/>
                <a:gd name="f242" fmla="*/ f179 1 2514948"/>
                <a:gd name="f243" fmla="*/ f180 1 2170178"/>
                <a:gd name="f244" fmla="*/ f181 1 2514948"/>
                <a:gd name="f245" fmla="*/ f182 1 2170178"/>
                <a:gd name="f246" fmla="*/ f183 1 2514948"/>
                <a:gd name="f247" fmla="*/ f184 1 2170178"/>
                <a:gd name="f248" fmla="*/ f185 1 2514948"/>
                <a:gd name="f249" fmla="*/ f186 1 2170178"/>
                <a:gd name="f250" fmla="*/ f187 1 2514948"/>
                <a:gd name="f251" fmla="*/ f188 1 2170178"/>
                <a:gd name="f252" fmla="*/ f189 1 2514948"/>
                <a:gd name="f253" fmla="*/ f190 1 2170178"/>
                <a:gd name="f254" fmla="*/ f191 1 2514948"/>
                <a:gd name="f255" fmla="*/ f192 1 2170178"/>
                <a:gd name="f256" fmla="*/ f193 1 2514948"/>
                <a:gd name="f257" fmla="*/ f194 1 2170178"/>
                <a:gd name="f258" fmla="*/ f195 1 2514948"/>
                <a:gd name="f259" fmla="*/ f196 1 2170178"/>
                <a:gd name="f260" fmla="*/ f197 1 2514948"/>
                <a:gd name="f261" fmla="*/ f198 1 2170178"/>
                <a:gd name="f262" fmla="*/ f199 1 2514948"/>
                <a:gd name="f263" fmla="*/ f200 1 2170178"/>
                <a:gd name="f264" fmla="*/ f201 1 2170178"/>
                <a:gd name="f265" fmla="*/ f202 1 2514948"/>
                <a:gd name="f266" fmla="*/ f203 1 2170178"/>
                <a:gd name="f267" fmla="*/ f204 1 2514948"/>
                <a:gd name="f268" fmla="*/ f205 1 2170178"/>
                <a:gd name="f269" fmla="*/ f206 1 2514948"/>
                <a:gd name="f270" fmla="*/ f207 1 2170178"/>
                <a:gd name="f271" fmla="*/ f208 1 2514948"/>
                <a:gd name="f272" fmla="*/ f209 1 2170178"/>
                <a:gd name="f273" fmla="*/ f210 1 2514948"/>
                <a:gd name="f274" fmla="*/ f211 1 2170178"/>
                <a:gd name="f275" fmla="*/ f212 1 2514948"/>
                <a:gd name="f276" fmla="*/ f213 1 2170178"/>
                <a:gd name="f277" fmla="*/ f214 1 2514948"/>
                <a:gd name="f278" fmla="*/ f215 1 2170178"/>
                <a:gd name="f279" fmla="*/ f216 1 2514948"/>
                <a:gd name="f280" fmla="*/ f217 1 2170178"/>
                <a:gd name="f281" fmla="*/ f218 1 2514948"/>
                <a:gd name="f282" fmla="*/ f219 1 2170178"/>
                <a:gd name="f283" fmla="*/ f220 1 2514948"/>
                <a:gd name="f284" fmla="*/ f221 1 2170178"/>
                <a:gd name="f285" fmla="*/ f222 1 2514948"/>
                <a:gd name="f286" fmla="*/ f223 1 2170178"/>
                <a:gd name="f287" fmla="*/ f224 1 2514948"/>
                <a:gd name="f288" fmla="*/ f225 1 2170178"/>
                <a:gd name="f289" fmla="*/ f226 1 2514948"/>
                <a:gd name="f290" fmla="*/ f227 1 2170178"/>
                <a:gd name="f291" fmla="*/ f228 1 2514948"/>
                <a:gd name="f292" fmla="*/ f229 1 2170178"/>
                <a:gd name="f293" fmla="*/ f230 1 2514948"/>
                <a:gd name="f294" fmla="*/ f231 1 2170178"/>
                <a:gd name="f295" fmla="*/ f232 1 2514948"/>
                <a:gd name="f296" fmla="*/ f233 1 2170178"/>
                <a:gd name="f297" fmla="*/ f234 1 2514948"/>
                <a:gd name="f298" fmla="*/ f235 1 2170178"/>
                <a:gd name="f299" fmla="*/ f165 1 f172"/>
                <a:gd name="f300" fmla="*/ f166 1 f172"/>
                <a:gd name="f301" fmla="*/ f165 1 f173"/>
                <a:gd name="f302" fmla="*/ f167 1 f173"/>
                <a:gd name="f303" fmla="*/ f237 1 f172"/>
                <a:gd name="f304" fmla="*/ f238 1 f173"/>
                <a:gd name="f305" fmla="*/ f239 1 f172"/>
                <a:gd name="f306" fmla="*/ f240 1 f172"/>
                <a:gd name="f307" fmla="*/ f241 1 f173"/>
                <a:gd name="f308" fmla="*/ f242 1 f172"/>
                <a:gd name="f309" fmla="*/ f243 1 f173"/>
                <a:gd name="f310" fmla="*/ f244 1 f172"/>
                <a:gd name="f311" fmla="*/ f245 1 f173"/>
                <a:gd name="f312" fmla="*/ f246 1 f172"/>
                <a:gd name="f313" fmla="*/ f247 1 f173"/>
                <a:gd name="f314" fmla="*/ f248 1 f172"/>
                <a:gd name="f315" fmla="*/ f249 1 f173"/>
                <a:gd name="f316" fmla="*/ f250 1 f172"/>
                <a:gd name="f317" fmla="*/ f251 1 f173"/>
                <a:gd name="f318" fmla="*/ f252 1 f172"/>
                <a:gd name="f319" fmla="*/ f253 1 f173"/>
                <a:gd name="f320" fmla="*/ f254 1 f172"/>
                <a:gd name="f321" fmla="*/ f255 1 f173"/>
                <a:gd name="f322" fmla="*/ f256 1 f172"/>
                <a:gd name="f323" fmla="*/ f257 1 f173"/>
                <a:gd name="f324" fmla="*/ f258 1 f172"/>
                <a:gd name="f325" fmla="*/ f259 1 f173"/>
                <a:gd name="f326" fmla="*/ f260 1 f172"/>
                <a:gd name="f327" fmla="*/ f261 1 f173"/>
                <a:gd name="f328" fmla="*/ f262 1 f172"/>
                <a:gd name="f329" fmla="*/ f263 1 f173"/>
                <a:gd name="f330" fmla="*/ f264 1 f173"/>
                <a:gd name="f331" fmla="*/ f265 1 f172"/>
                <a:gd name="f332" fmla="*/ f266 1 f173"/>
                <a:gd name="f333" fmla="*/ f267 1 f172"/>
                <a:gd name="f334" fmla="*/ f268 1 f173"/>
                <a:gd name="f335" fmla="*/ f269 1 f172"/>
                <a:gd name="f336" fmla="*/ f270 1 f173"/>
                <a:gd name="f337" fmla="*/ f271 1 f172"/>
                <a:gd name="f338" fmla="*/ f272 1 f173"/>
                <a:gd name="f339" fmla="*/ f273 1 f172"/>
                <a:gd name="f340" fmla="*/ f274 1 f173"/>
                <a:gd name="f341" fmla="*/ f275 1 f172"/>
                <a:gd name="f342" fmla="*/ f276 1 f173"/>
                <a:gd name="f343" fmla="*/ f277 1 f172"/>
                <a:gd name="f344" fmla="*/ f278 1 f173"/>
                <a:gd name="f345" fmla="*/ f279 1 f172"/>
                <a:gd name="f346" fmla="*/ f280 1 f173"/>
                <a:gd name="f347" fmla="*/ f281 1 f172"/>
                <a:gd name="f348" fmla="*/ f282 1 f173"/>
                <a:gd name="f349" fmla="*/ f283 1 f172"/>
                <a:gd name="f350" fmla="*/ f284 1 f173"/>
                <a:gd name="f351" fmla="*/ f285 1 f172"/>
                <a:gd name="f352" fmla="*/ f286 1 f173"/>
                <a:gd name="f353" fmla="*/ f287 1 f172"/>
                <a:gd name="f354" fmla="*/ f288 1 f173"/>
                <a:gd name="f355" fmla="*/ f289 1 f172"/>
                <a:gd name="f356" fmla="*/ f290 1 f173"/>
                <a:gd name="f357" fmla="*/ f291 1 f172"/>
                <a:gd name="f358" fmla="*/ f292 1 f173"/>
                <a:gd name="f359" fmla="*/ f293 1 f172"/>
                <a:gd name="f360" fmla="*/ f294 1 f173"/>
                <a:gd name="f361" fmla="*/ f295 1 f172"/>
                <a:gd name="f362" fmla="*/ f296 1 f173"/>
                <a:gd name="f363" fmla="*/ f297 1 f172"/>
                <a:gd name="f364" fmla="*/ f298 1 f173"/>
                <a:gd name="f365" fmla="*/ f299 f163 1"/>
                <a:gd name="f366" fmla="*/ f300 f163 1"/>
                <a:gd name="f367" fmla="*/ f302 f164 1"/>
                <a:gd name="f368" fmla="*/ f301 f164 1"/>
                <a:gd name="f369" fmla="*/ f303 f163 1"/>
                <a:gd name="f370" fmla="*/ f304 f164 1"/>
                <a:gd name="f371" fmla="*/ f305 f163 1"/>
                <a:gd name="f372" fmla="*/ f306 f163 1"/>
                <a:gd name="f373" fmla="*/ f307 f164 1"/>
                <a:gd name="f374" fmla="*/ f308 f163 1"/>
                <a:gd name="f375" fmla="*/ f309 f164 1"/>
                <a:gd name="f376" fmla="*/ f310 f163 1"/>
                <a:gd name="f377" fmla="*/ f311 f164 1"/>
                <a:gd name="f378" fmla="*/ f312 f163 1"/>
                <a:gd name="f379" fmla="*/ f313 f164 1"/>
                <a:gd name="f380" fmla="*/ f314 f163 1"/>
                <a:gd name="f381" fmla="*/ f315 f164 1"/>
                <a:gd name="f382" fmla="*/ f316 f163 1"/>
                <a:gd name="f383" fmla="*/ f317 f164 1"/>
                <a:gd name="f384" fmla="*/ f318 f163 1"/>
                <a:gd name="f385" fmla="*/ f319 f164 1"/>
                <a:gd name="f386" fmla="*/ f320 f163 1"/>
                <a:gd name="f387" fmla="*/ f321 f164 1"/>
                <a:gd name="f388" fmla="*/ f322 f163 1"/>
                <a:gd name="f389" fmla="*/ f323 f164 1"/>
                <a:gd name="f390" fmla="*/ f324 f163 1"/>
                <a:gd name="f391" fmla="*/ f325 f164 1"/>
                <a:gd name="f392" fmla="*/ f326 f163 1"/>
                <a:gd name="f393" fmla="*/ f327 f164 1"/>
                <a:gd name="f394" fmla="*/ f328 f163 1"/>
                <a:gd name="f395" fmla="*/ f329 f164 1"/>
                <a:gd name="f396" fmla="*/ f330 f164 1"/>
                <a:gd name="f397" fmla="*/ f331 f163 1"/>
                <a:gd name="f398" fmla="*/ f332 f164 1"/>
                <a:gd name="f399" fmla="*/ f333 f163 1"/>
                <a:gd name="f400" fmla="*/ f334 f164 1"/>
                <a:gd name="f401" fmla="*/ f335 f163 1"/>
                <a:gd name="f402" fmla="*/ f336 f164 1"/>
                <a:gd name="f403" fmla="*/ f337 f163 1"/>
                <a:gd name="f404" fmla="*/ f338 f164 1"/>
                <a:gd name="f405" fmla="*/ f339 f163 1"/>
                <a:gd name="f406" fmla="*/ f340 f164 1"/>
                <a:gd name="f407" fmla="*/ f341 f163 1"/>
                <a:gd name="f408" fmla="*/ f342 f164 1"/>
                <a:gd name="f409" fmla="*/ f343 f163 1"/>
                <a:gd name="f410" fmla="*/ f344 f164 1"/>
                <a:gd name="f411" fmla="*/ f345 f163 1"/>
                <a:gd name="f412" fmla="*/ f346 f164 1"/>
                <a:gd name="f413" fmla="*/ f347 f163 1"/>
                <a:gd name="f414" fmla="*/ f348 f164 1"/>
                <a:gd name="f415" fmla="*/ f349 f163 1"/>
                <a:gd name="f416" fmla="*/ f350 f164 1"/>
                <a:gd name="f417" fmla="*/ f351 f163 1"/>
                <a:gd name="f418" fmla="*/ f352 f164 1"/>
                <a:gd name="f419" fmla="*/ f353 f163 1"/>
                <a:gd name="f420" fmla="*/ f354 f164 1"/>
                <a:gd name="f421" fmla="*/ f355 f163 1"/>
                <a:gd name="f422" fmla="*/ f356 f164 1"/>
                <a:gd name="f423" fmla="*/ f357 f163 1"/>
                <a:gd name="f424" fmla="*/ f358 f164 1"/>
                <a:gd name="f425" fmla="*/ f359 f163 1"/>
                <a:gd name="f426" fmla="*/ f360 f164 1"/>
                <a:gd name="f427" fmla="*/ f361 f163 1"/>
                <a:gd name="f428" fmla="*/ f362 f164 1"/>
                <a:gd name="f429" fmla="*/ f363 f163 1"/>
                <a:gd name="f430" fmla="*/ f364 f164 1"/>
              </a:gdLst>
              <a:ahLst/>
              <a:cxnLst>
                <a:cxn ang="3cd4">
                  <a:pos x="hc" y="t"/>
                </a:cxn>
                <a:cxn ang="0">
                  <a:pos x="r" y="vc"/>
                </a:cxn>
                <a:cxn ang="cd4">
                  <a:pos x="hc" y="b"/>
                </a:cxn>
                <a:cxn ang="cd2">
                  <a:pos x="l" y="vc"/>
                </a:cxn>
                <a:cxn ang="f236">
                  <a:pos x="f369" y="f370"/>
                </a:cxn>
                <a:cxn ang="f236">
                  <a:pos x="f371" y="f370"/>
                </a:cxn>
                <a:cxn ang="f236">
                  <a:pos x="f372" y="f373"/>
                </a:cxn>
                <a:cxn ang="f236">
                  <a:pos x="f374" y="f375"/>
                </a:cxn>
                <a:cxn ang="f236">
                  <a:pos x="f376" y="f377"/>
                </a:cxn>
                <a:cxn ang="f236">
                  <a:pos x="f378" y="f379"/>
                </a:cxn>
                <a:cxn ang="f236">
                  <a:pos x="f380" y="f381"/>
                </a:cxn>
                <a:cxn ang="f236">
                  <a:pos x="f382" y="f383"/>
                </a:cxn>
                <a:cxn ang="f236">
                  <a:pos x="f384" y="f385"/>
                </a:cxn>
                <a:cxn ang="f236">
                  <a:pos x="f386" y="f387"/>
                </a:cxn>
                <a:cxn ang="f236">
                  <a:pos x="f388" y="f389"/>
                </a:cxn>
                <a:cxn ang="f236">
                  <a:pos x="f390" y="f391"/>
                </a:cxn>
                <a:cxn ang="f236">
                  <a:pos x="f392" y="f393"/>
                </a:cxn>
                <a:cxn ang="f236">
                  <a:pos x="f394" y="f395"/>
                </a:cxn>
                <a:cxn ang="f236">
                  <a:pos x="f394" y="f396"/>
                </a:cxn>
                <a:cxn ang="f236">
                  <a:pos x="f397" y="f398"/>
                </a:cxn>
                <a:cxn ang="f236">
                  <a:pos x="f399" y="f400"/>
                </a:cxn>
                <a:cxn ang="f236">
                  <a:pos x="f401" y="f402"/>
                </a:cxn>
                <a:cxn ang="f236">
                  <a:pos x="f403" y="f404"/>
                </a:cxn>
                <a:cxn ang="f236">
                  <a:pos x="f405" y="f406"/>
                </a:cxn>
                <a:cxn ang="f236">
                  <a:pos x="f407" y="f408"/>
                </a:cxn>
                <a:cxn ang="f236">
                  <a:pos x="f409" y="f410"/>
                </a:cxn>
                <a:cxn ang="f236">
                  <a:pos x="f411" y="f412"/>
                </a:cxn>
                <a:cxn ang="f236">
                  <a:pos x="f413" y="f414"/>
                </a:cxn>
                <a:cxn ang="f236">
                  <a:pos x="f415" y="f416"/>
                </a:cxn>
                <a:cxn ang="f236">
                  <a:pos x="f417" y="f418"/>
                </a:cxn>
                <a:cxn ang="f236">
                  <a:pos x="f419" y="f420"/>
                </a:cxn>
                <a:cxn ang="f236">
                  <a:pos x="f421" y="f422"/>
                </a:cxn>
                <a:cxn ang="f236">
                  <a:pos x="f423" y="f424"/>
                </a:cxn>
                <a:cxn ang="f236">
                  <a:pos x="f425" y="f426"/>
                </a:cxn>
                <a:cxn ang="f236">
                  <a:pos x="f427" y="f428"/>
                </a:cxn>
                <a:cxn ang="f236">
                  <a:pos x="f429" y="f430"/>
                </a:cxn>
              </a:cxnLst>
              <a:rect l="f365" t="f368" r="f366" b="f367"/>
              <a:pathLst>
                <a:path w="2514948" h="2170178">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lnTo>
                    <a:pt x="f5" y="f7"/>
                  </a:lnTo>
                  <a:lnTo>
                    <a:pt x="f5" y="f71"/>
                  </a:lnTo>
                  <a:lnTo>
                    <a:pt x="f72" y="f73"/>
                  </a:lnTo>
                  <a:cubicBezTo>
                    <a:pt x="f74" y="f75"/>
                    <a:pt x="f76" y="f77"/>
                    <a:pt x="f78" y="f79"/>
                  </a:cubicBezTo>
                  <a:cubicBezTo>
                    <a:pt x="f80" y="f81"/>
                    <a:pt x="f82" y="f83"/>
                    <a:pt x="f84" y="f85"/>
                  </a:cubicBezTo>
                  <a:cubicBezTo>
                    <a:pt x="f86" y="f87"/>
                    <a:pt x="f88" y="f89"/>
                    <a:pt x="f90" y="f91"/>
                  </a:cubicBezTo>
                  <a:cubicBezTo>
                    <a:pt x="f92" y="f93"/>
                    <a:pt x="f94" y="f95"/>
                    <a:pt x="f96" y="f97"/>
                  </a:cubicBezTo>
                  <a:cubicBezTo>
                    <a:pt x="f98" y="f99"/>
                    <a:pt x="f100" y="f101"/>
                    <a:pt x="f102" y="f103"/>
                  </a:cubicBezTo>
                  <a:cubicBezTo>
                    <a:pt x="f104" y="f105"/>
                    <a:pt x="f106" y="f107"/>
                    <a:pt x="f108" y="f109"/>
                  </a:cubicBezTo>
                  <a:cubicBezTo>
                    <a:pt x="f110" y="f111"/>
                    <a:pt x="f112" y="f113"/>
                    <a:pt x="f114" y="f115"/>
                  </a:cubicBezTo>
                  <a:cubicBezTo>
                    <a:pt x="f116" y="f117"/>
                    <a:pt x="f118" y="f119"/>
                    <a:pt x="f120" y="f121"/>
                  </a:cubicBezTo>
                  <a:cubicBezTo>
                    <a:pt x="f122" y="f123"/>
                    <a:pt x="f124" y="f125"/>
                    <a:pt x="f126" y="f127"/>
                  </a:cubicBezTo>
                  <a:cubicBezTo>
                    <a:pt x="f128" y="f129"/>
                    <a:pt x="f130" y="f131"/>
                    <a:pt x="f132" y="f133"/>
                  </a:cubicBezTo>
                  <a:cubicBezTo>
                    <a:pt x="f134" y="f135"/>
                    <a:pt x="f136" y="f137"/>
                    <a:pt x="f138" y="f139"/>
                  </a:cubicBezTo>
                  <a:cubicBezTo>
                    <a:pt x="f140" y="f141"/>
                    <a:pt x="f142" y="f143"/>
                    <a:pt x="f144" y="f145"/>
                  </a:cubicBezTo>
                  <a:lnTo>
                    <a:pt x="f146" y="f147"/>
                  </a:lnTo>
                  <a:lnTo>
                    <a:pt x="f148" y="f149"/>
                  </a:lnTo>
                  <a:cubicBezTo>
                    <a:pt x="f150" y="f151"/>
                    <a:pt x="f152" y="f153"/>
                    <a:pt x="f154" y="f155"/>
                  </a:cubicBezTo>
                  <a:cubicBezTo>
                    <a:pt x="f156" y="f157"/>
                    <a:pt x="f158" y="f159"/>
                    <a:pt x="f160" y="f16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3" name="Freeform: Shape 39">
              <a:extLst>
                <a:ext uri="{FF2B5EF4-FFF2-40B4-BE49-F238E27FC236}">
                  <a16:creationId xmlns:a16="http://schemas.microsoft.com/office/drawing/2014/main" id="{79626087-4CCC-4236-96DF-9D8109FE4072}"/>
                </a:ext>
              </a:extLst>
            </p:cNvPr>
            <p:cNvSpPr/>
            <p:nvPr/>
          </p:nvSpPr>
          <p:spPr>
            <a:xfrm rot="10799991">
              <a:off x="9085624" y="4429244"/>
              <a:ext cx="3115049" cy="2433876"/>
            </a:xfrm>
            <a:custGeom>
              <a:avLst/>
              <a:gdLst>
                <a:gd name="f0" fmla="val 10800000"/>
                <a:gd name="f1" fmla="val 5400000"/>
                <a:gd name="f2" fmla="val 180"/>
                <a:gd name="f3" fmla="val w"/>
                <a:gd name="f4" fmla="val h"/>
                <a:gd name="f5" fmla="val 0"/>
                <a:gd name="f6" fmla="val 2493062"/>
                <a:gd name="f7" fmla="val 1947896"/>
                <a:gd name="f8" fmla="val 1896911"/>
                <a:gd name="f9" fmla="val 2435315"/>
                <a:gd name="f10" fmla="val 178165"/>
                <a:gd name="f11" fmla="val 2088122"/>
                <a:gd name="f12" fmla="val 1071812"/>
                <a:gd name="f13" fmla="val 1129732"/>
                <a:gd name="f14" fmla="val 1758033"/>
                <a:gd name="f15" fmla="val 93066"/>
                <a:gd name="f16" fmla="val 1935859"/>
                <a:gd name="f17" fmla="val 1404756"/>
                <a:gd name="f18" fmla="val 17392"/>
                <a:gd name="f19" fmla="val 1402364"/>
                <a:gd name="f20" fmla="val 167719"/>
                <a:gd name="f21" fmla="val 1375030"/>
                <a:gd name="f22" fmla="val 318070"/>
                <a:gd name="f23" fmla="val 1334398"/>
                <a:gd name="f24" fmla="val 464249"/>
                <a:gd name="f25" fmla="val 1281208"/>
                <a:gd name="f26" fmla="val 753480"/>
                <a:gd name="f27" fmla="val 1176081"/>
                <a:gd name="f28" fmla="val 1028869"/>
                <a:gd name="f29" fmla="val 1021346"/>
                <a:gd name="f30" fmla="val 1260556"/>
                <a:gd name="f31" fmla="val 833835"/>
                <a:gd name="f32" fmla="val 1491960"/>
                <a:gd name="f33" fmla="val 646594"/>
                <a:gd name="f34" fmla="val 1681177"/>
                <a:gd name="f35" fmla="val 425056"/>
                <a:gd name="f36" fmla="val 1807924"/>
                <a:gd name="f37" fmla="val 193222"/>
                <a:gd name="f38" fmla="val 1832328"/>
                <a:gd name="f39" fmla="val 148578"/>
                <a:gd name="f40" fmla="val 1854477"/>
                <a:gd name="f41" fmla="val 103599"/>
                <a:gd name="f42" fmla="val 1874357"/>
                <a:gd name="f43" fmla="val 58333"/>
                <a:gd name="f44" fmla="+- 0 0 -90"/>
                <a:gd name="f45" fmla="*/ f3 1 2493062"/>
                <a:gd name="f46" fmla="*/ f4 1 1947896"/>
                <a:gd name="f47" fmla="val f5"/>
                <a:gd name="f48" fmla="val f6"/>
                <a:gd name="f49" fmla="val f7"/>
                <a:gd name="f50" fmla="*/ f44 f0 1"/>
                <a:gd name="f51" fmla="+- f49 0 f47"/>
                <a:gd name="f52" fmla="+- f48 0 f47"/>
                <a:gd name="f53" fmla="*/ f50 1 f2"/>
                <a:gd name="f54" fmla="*/ f52 1 2493062"/>
                <a:gd name="f55" fmla="*/ f51 1 1947896"/>
                <a:gd name="f56" fmla="*/ 1896911 f52 1"/>
                <a:gd name="f57" fmla="*/ 0 f51 1"/>
                <a:gd name="f58" fmla="*/ 2493062 f52 1"/>
                <a:gd name="f59" fmla="*/ 2435315 f52 1"/>
                <a:gd name="f60" fmla="*/ 178165 f51 1"/>
                <a:gd name="f61" fmla="*/ 93066 f52 1"/>
                <a:gd name="f62" fmla="*/ 1935859 f51 1"/>
                <a:gd name="f63" fmla="*/ 0 f52 1"/>
                <a:gd name="f64" fmla="*/ 1947896 f51 1"/>
                <a:gd name="f65" fmla="*/ 1404756 f51 1"/>
                <a:gd name="f66" fmla="*/ 17392 f52 1"/>
                <a:gd name="f67" fmla="*/ 1402364 f51 1"/>
                <a:gd name="f68" fmla="*/ 464249 f52 1"/>
                <a:gd name="f69" fmla="*/ 1281208 f51 1"/>
                <a:gd name="f70" fmla="*/ 1260556 f52 1"/>
                <a:gd name="f71" fmla="*/ 833835 f51 1"/>
                <a:gd name="f72" fmla="*/ 1807924 f52 1"/>
                <a:gd name="f73" fmla="*/ 193222 f51 1"/>
                <a:gd name="f74" fmla="*/ 1874357 f52 1"/>
                <a:gd name="f75" fmla="*/ 58333 f51 1"/>
                <a:gd name="f76" fmla="+- f53 0 f1"/>
                <a:gd name="f77" fmla="*/ f56 1 2493062"/>
                <a:gd name="f78" fmla="*/ f57 1 1947896"/>
                <a:gd name="f79" fmla="*/ f58 1 2493062"/>
                <a:gd name="f80" fmla="*/ f59 1 2493062"/>
                <a:gd name="f81" fmla="*/ f60 1 1947896"/>
                <a:gd name="f82" fmla="*/ f61 1 2493062"/>
                <a:gd name="f83" fmla="*/ f62 1 1947896"/>
                <a:gd name="f84" fmla="*/ f63 1 2493062"/>
                <a:gd name="f85" fmla="*/ f64 1 1947896"/>
                <a:gd name="f86" fmla="*/ f65 1 1947896"/>
                <a:gd name="f87" fmla="*/ f66 1 2493062"/>
                <a:gd name="f88" fmla="*/ f67 1 1947896"/>
                <a:gd name="f89" fmla="*/ f68 1 2493062"/>
                <a:gd name="f90" fmla="*/ f69 1 1947896"/>
                <a:gd name="f91" fmla="*/ f70 1 2493062"/>
                <a:gd name="f92" fmla="*/ f71 1 1947896"/>
                <a:gd name="f93" fmla="*/ f72 1 2493062"/>
                <a:gd name="f94" fmla="*/ f73 1 1947896"/>
                <a:gd name="f95" fmla="*/ f74 1 2493062"/>
                <a:gd name="f96" fmla="*/ f75 1 1947896"/>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3062" h="1947896">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4" name="Freeform: Shape 40">
              <a:extLst>
                <a:ext uri="{FF2B5EF4-FFF2-40B4-BE49-F238E27FC236}">
                  <a16:creationId xmlns:a16="http://schemas.microsoft.com/office/drawing/2014/main" id="{CB732FAB-1901-4679-A17F-661707EEC4F6}"/>
                </a:ext>
              </a:extLst>
            </p:cNvPr>
            <p:cNvSpPr/>
            <p:nvPr/>
          </p:nvSpPr>
          <p:spPr>
            <a:xfrm rot="10799991">
              <a:off x="9075594" y="4393061"/>
              <a:ext cx="3125080" cy="2464865"/>
            </a:xfrm>
            <a:custGeom>
              <a:avLst/>
              <a:gdLst>
                <a:gd name="f0" fmla="val 10800000"/>
                <a:gd name="f1" fmla="val 5400000"/>
                <a:gd name="f2" fmla="val 180"/>
                <a:gd name="f3" fmla="val w"/>
                <a:gd name="f4" fmla="val h"/>
                <a:gd name="f5" fmla="val 0"/>
                <a:gd name="f6" fmla="val 2501089"/>
                <a:gd name="f7" fmla="val 1972702"/>
                <a:gd name="f8" fmla="val 2318728"/>
                <a:gd name="f9" fmla="val 2453909"/>
                <a:gd name="f10" fmla="val 167837"/>
                <a:gd name="f11" fmla="val 2427555"/>
                <a:gd name="f12" fmla="val 244153"/>
                <a:gd name="f13" fmla="val 2396627"/>
                <a:gd name="f14" fmla="val 319103"/>
                <a:gd name="f15" fmla="val 2361125"/>
                <a:gd name="f16" fmla="val 392084"/>
                <a:gd name="f17" fmla="val 2218453"/>
                <a:gd name="f18" fmla="val 684005"/>
                <a:gd name="f19" fmla="val 2011698"/>
                <a:gd name="f20" fmla="val 945211"/>
                <a:gd name="f21" fmla="val 1768255"/>
                <a:gd name="f22" fmla="val 1167644"/>
                <a:gd name="f23" fmla="val 1646250"/>
                <a:gd name="f24" fmla="val 1278860"/>
                <a:gd name="f25" fmla="val 1514385"/>
                <a:gd name="f26" fmla="val 1380316"/>
                <a:gd name="f27" fmla="val 1375125"/>
                <a:gd name="f28" fmla="val 1471474"/>
                <a:gd name="f29" fmla="val 1235677"/>
                <a:gd name="f30" fmla="val 1562542"/>
                <a:gd name="f31" fmla="val 1088928"/>
                <a:gd name="f32" fmla="val 1643672"/>
                <a:gd name="f33" fmla="val 935735"/>
                <a:gd name="f34" fmla="val 1712713"/>
                <a:gd name="f35" fmla="val 705659"/>
                <a:gd name="f36" fmla="val 1815533"/>
                <a:gd name="f37" fmla="val 462359"/>
                <a:gd name="f38" fmla="val 1892212"/>
                <a:gd name="f39" fmla="val 212353"/>
                <a:gd name="f40" fmla="val 1940294"/>
                <a:gd name="f41" fmla="val 1732181"/>
                <a:gd name="f42" fmla="val 161195"/>
                <a:gd name="f43" fmla="val 1706590"/>
                <a:gd name="f44" fmla="val 237638"/>
                <a:gd name="f45" fmla="val 1691378"/>
                <a:gd name="f46" fmla="val 313477"/>
                <a:gd name="f47" fmla="val 1673222"/>
                <a:gd name="f48" fmla="val 388463"/>
                <a:gd name="f49" fmla="val 1652268"/>
                <a:gd name="f50" fmla="val 538529"/>
                <a:gd name="f51" fmla="val 1610539"/>
                <a:gd name="f52" fmla="val 684898"/>
                <a:gd name="f53" fmla="val 1556543"/>
                <a:gd name="f54" fmla="val 826716"/>
                <a:gd name="f55" fmla="val 1493950"/>
                <a:gd name="f56" fmla="val 1111207"/>
                <a:gd name="f57" fmla="val 1370107"/>
                <a:gd name="f58" fmla="val 1376832"/>
                <a:gd name="f59" fmla="val 1205881"/>
                <a:gd name="f60" fmla="val 1609847"/>
                <a:gd name="f61" fmla="val 1007535"/>
                <a:gd name="f62" fmla="val 1725975"/>
                <a:gd name="f63" fmla="val 908049"/>
                <a:gd name="f64" fmla="val 1833571"/>
                <a:gd name="f65" fmla="val 799519"/>
                <a:gd name="f66" fmla="val 1929982"/>
                <a:gd name="f67" fmla="val 682930"/>
                <a:gd name="f68" fmla="val 2026581"/>
                <a:gd name="f69" fmla="val 566520"/>
                <a:gd name="f70" fmla="val 2111806"/>
                <a:gd name="f71" fmla="val 441692"/>
                <a:gd name="f72" fmla="val 2183093"/>
                <a:gd name="f73" fmla="val 310149"/>
                <a:gd name="f74" fmla="val 2218738"/>
                <a:gd name="f75" fmla="val 244422"/>
                <a:gd name="f76" fmla="val 2251396"/>
                <a:gd name="f77" fmla="val 177150"/>
                <a:gd name="f78" fmla="val 2280286"/>
                <a:gd name="f79" fmla="val 108435"/>
                <a:gd name="f80" fmla="+- 0 0 -90"/>
                <a:gd name="f81" fmla="*/ f3 1 2501089"/>
                <a:gd name="f82" fmla="*/ f4 1 1972702"/>
                <a:gd name="f83" fmla="val f5"/>
                <a:gd name="f84" fmla="val f6"/>
                <a:gd name="f85" fmla="val f7"/>
                <a:gd name="f86" fmla="*/ f80 f0 1"/>
                <a:gd name="f87" fmla="+- f85 0 f83"/>
                <a:gd name="f88" fmla="+- f84 0 f83"/>
                <a:gd name="f89" fmla="*/ f86 1 f2"/>
                <a:gd name="f90" fmla="*/ f88 1 2501089"/>
                <a:gd name="f91" fmla="*/ f87 1 1972702"/>
                <a:gd name="f92" fmla="*/ 2318728 f88 1"/>
                <a:gd name="f93" fmla="*/ 0 f87 1"/>
                <a:gd name="f94" fmla="*/ 2501089 f88 1"/>
                <a:gd name="f95" fmla="*/ 2453909 f88 1"/>
                <a:gd name="f96" fmla="*/ 167837 f87 1"/>
                <a:gd name="f97" fmla="*/ 2361125 f88 1"/>
                <a:gd name="f98" fmla="*/ 392084 f87 1"/>
                <a:gd name="f99" fmla="*/ 1768255 f88 1"/>
                <a:gd name="f100" fmla="*/ 1167644 f87 1"/>
                <a:gd name="f101" fmla="*/ 1375125 f88 1"/>
                <a:gd name="f102" fmla="*/ 1471474 f87 1"/>
                <a:gd name="f103" fmla="*/ 935735 f88 1"/>
                <a:gd name="f104" fmla="*/ 1712713 f87 1"/>
                <a:gd name="f105" fmla="*/ 212353 f88 1"/>
                <a:gd name="f106" fmla="*/ 1940294 f87 1"/>
                <a:gd name="f107" fmla="*/ 0 f88 1"/>
                <a:gd name="f108" fmla="*/ 1972702 f87 1"/>
                <a:gd name="f109" fmla="*/ 1732181 f87 1"/>
                <a:gd name="f110" fmla="*/ 161195 f88 1"/>
                <a:gd name="f111" fmla="*/ 1706590 f87 1"/>
                <a:gd name="f112" fmla="*/ 388463 f88 1"/>
                <a:gd name="f113" fmla="*/ 1652268 f87 1"/>
                <a:gd name="f114" fmla="*/ 826716 f88 1"/>
                <a:gd name="f115" fmla="*/ 1493950 f87 1"/>
                <a:gd name="f116" fmla="*/ 1609847 f88 1"/>
                <a:gd name="f117" fmla="*/ 1007535 f87 1"/>
                <a:gd name="f118" fmla="*/ 1929982 f88 1"/>
                <a:gd name="f119" fmla="*/ 682930 f87 1"/>
                <a:gd name="f120" fmla="*/ 2183093 f88 1"/>
                <a:gd name="f121" fmla="*/ 310149 f87 1"/>
                <a:gd name="f122" fmla="*/ 2280286 f88 1"/>
                <a:gd name="f123" fmla="*/ 108435 f87 1"/>
                <a:gd name="f124" fmla="+- f89 0 f1"/>
                <a:gd name="f125" fmla="*/ f92 1 2501089"/>
                <a:gd name="f126" fmla="*/ f93 1 1972702"/>
                <a:gd name="f127" fmla="*/ f94 1 2501089"/>
                <a:gd name="f128" fmla="*/ f95 1 2501089"/>
                <a:gd name="f129" fmla="*/ f96 1 1972702"/>
                <a:gd name="f130" fmla="*/ f97 1 2501089"/>
                <a:gd name="f131" fmla="*/ f98 1 1972702"/>
                <a:gd name="f132" fmla="*/ f99 1 2501089"/>
                <a:gd name="f133" fmla="*/ f100 1 1972702"/>
                <a:gd name="f134" fmla="*/ f101 1 2501089"/>
                <a:gd name="f135" fmla="*/ f102 1 1972702"/>
                <a:gd name="f136" fmla="*/ f103 1 2501089"/>
                <a:gd name="f137" fmla="*/ f104 1 1972702"/>
                <a:gd name="f138" fmla="*/ f105 1 2501089"/>
                <a:gd name="f139" fmla="*/ f106 1 1972702"/>
                <a:gd name="f140" fmla="*/ f107 1 2501089"/>
                <a:gd name="f141" fmla="*/ f108 1 1972702"/>
                <a:gd name="f142" fmla="*/ f109 1 1972702"/>
                <a:gd name="f143" fmla="*/ f110 1 2501089"/>
                <a:gd name="f144" fmla="*/ f111 1 1972702"/>
                <a:gd name="f145" fmla="*/ f112 1 2501089"/>
                <a:gd name="f146" fmla="*/ f113 1 1972702"/>
                <a:gd name="f147" fmla="*/ f114 1 2501089"/>
                <a:gd name="f148" fmla="*/ f115 1 1972702"/>
                <a:gd name="f149" fmla="*/ f116 1 2501089"/>
                <a:gd name="f150" fmla="*/ f117 1 1972702"/>
                <a:gd name="f151" fmla="*/ f118 1 2501089"/>
                <a:gd name="f152" fmla="*/ f119 1 1972702"/>
                <a:gd name="f153" fmla="*/ f120 1 2501089"/>
                <a:gd name="f154" fmla="*/ f121 1 1972702"/>
                <a:gd name="f155" fmla="*/ f122 1 2501089"/>
                <a:gd name="f156" fmla="*/ f123 1 1972702"/>
                <a:gd name="f157" fmla="*/ f83 1 f90"/>
                <a:gd name="f158" fmla="*/ f84 1 f90"/>
                <a:gd name="f159" fmla="*/ f83 1 f91"/>
                <a:gd name="f160" fmla="*/ f85 1 f91"/>
                <a:gd name="f161" fmla="*/ f125 1 f90"/>
                <a:gd name="f162" fmla="*/ f126 1 f91"/>
                <a:gd name="f163" fmla="*/ f127 1 f90"/>
                <a:gd name="f164" fmla="*/ f128 1 f90"/>
                <a:gd name="f165" fmla="*/ f129 1 f91"/>
                <a:gd name="f166" fmla="*/ f130 1 f90"/>
                <a:gd name="f167" fmla="*/ f131 1 f91"/>
                <a:gd name="f168" fmla="*/ f132 1 f90"/>
                <a:gd name="f169" fmla="*/ f133 1 f91"/>
                <a:gd name="f170" fmla="*/ f134 1 f90"/>
                <a:gd name="f171" fmla="*/ f135 1 f91"/>
                <a:gd name="f172" fmla="*/ f136 1 f90"/>
                <a:gd name="f173" fmla="*/ f137 1 f91"/>
                <a:gd name="f174" fmla="*/ f138 1 f90"/>
                <a:gd name="f175" fmla="*/ f139 1 f91"/>
                <a:gd name="f176" fmla="*/ f140 1 f90"/>
                <a:gd name="f177" fmla="*/ f141 1 f91"/>
                <a:gd name="f178" fmla="*/ f142 1 f91"/>
                <a:gd name="f179" fmla="*/ f143 1 f90"/>
                <a:gd name="f180" fmla="*/ f144 1 f91"/>
                <a:gd name="f181" fmla="*/ f145 1 f90"/>
                <a:gd name="f182" fmla="*/ f146 1 f91"/>
                <a:gd name="f183" fmla="*/ f147 1 f90"/>
                <a:gd name="f184" fmla="*/ f148 1 f91"/>
                <a:gd name="f185" fmla="*/ f149 1 f90"/>
                <a:gd name="f186" fmla="*/ f150 1 f91"/>
                <a:gd name="f187" fmla="*/ f151 1 f90"/>
                <a:gd name="f188" fmla="*/ f152 1 f91"/>
                <a:gd name="f189" fmla="*/ f153 1 f90"/>
                <a:gd name="f190" fmla="*/ f154 1 f91"/>
                <a:gd name="f191" fmla="*/ f155 1 f90"/>
                <a:gd name="f192" fmla="*/ f156 1 f91"/>
                <a:gd name="f193" fmla="*/ f157 f81 1"/>
                <a:gd name="f194" fmla="*/ f158 f81 1"/>
                <a:gd name="f195" fmla="*/ f160 f82 1"/>
                <a:gd name="f196" fmla="*/ f159 f82 1"/>
                <a:gd name="f197" fmla="*/ f161 f81 1"/>
                <a:gd name="f198" fmla="*/ f162 f82 1"/>
                <a:gd name="f199" fmla="*/ f163 f81 1"/>
                <a:gd name="f200" fmla="*/ f164 f81 1"/>
                <a:gd name="f201" fmla="*/ f165 f82 1"/>
                <a:gd name="f202" fmla="*/ f166 f81 1"/>
                <a:gd name="f203" fmla="*/ f167 f82 1"/>
                <a:gd name="f204" fmla="*/ f168 f81 1"/>
                <a:gd name="f205" fmla="*/ f169 f82 1"/>
                <a:gd name="f206" fmla="*/ f170 f81 1"/>
                <a:gd name="f207" fmla="*/ f171 f82 1"/>
                <a:gd name="f208" fmla="*/ f172 f81 1"/>
                <a:gd name="f209" fmla="*/ f173 f82 1"/>
                <a:gd name="f210" fmla="*/ f174 f81 1"/>
                <a:gd name="f211" fmla="*/ f175 f82 1"/>
                <a:gd name="f212" fmla="*/ f176 f81 1"/>
                <a:gd name="f213" fmla="*/ f177 f82 1"/>
                <a:gd name="f214" fmla="*/ f178 f82 1"/>
                <a:gd name="f215" fmla="*/ f179 f81 1"/>
                <a:gd name="f216" fmla="*/ f180 f82 1"/>
                <a:gd name="f217" fmla="*/ f181 f81 1"/>
                <a:gd name="f218" fmla="*/ f182 f82 1"/>
                <a:gd name="f219" fmla="*/ f183 f81 1"/>
                <a:gd name="f220" fmla="*/ f184 f82 1"/>
                <a:gd name="f221" fmla="*/ f185 f81 1"/>
                <a:gd name="f222" fmla="*/ f186 f82 1"/>
                <a:gd name="f223" fmla="*/ f187 f81 1"/>
                <a:gd name="f224" fmla="*/ f188 f82 1"/>
                <a:gd name="f225" fmla="*/ f189 f81 1"/>
                <a:gd name="f226" fmla="*/ f190 f82 1"/>
                <a:gd name="f227" fmla="*/ f191 f81 1"/>
                <a:gd name="f228" fmla="*/ f192 f82 1"/>
              </a:gdLst>
              <a:ahLst/>
              <a:cxnLst>
                <a:cxn ang="3cd4">
                  <a:pos x="hc" y="t"/>
                </a:cxn>
                <a:cxn ang="0">
                  <a:pos x="r" y="vc"/>
                </a:cxn>
                <a:cxn ang="cd4">
                  <a:pos x="hc" y="b"/>
                </a:cxn>
                <a:cxn ang="cd2">
                  <a:pos x="l" y="vc"/>
                </a:cxn>
                <a:cxn ang="f124">
                  <a:pos x="f197" y="f198"/>
                </a:cxn>
                <a:cxn ang="f124">
                  <a:pos x="f199" y="f198"/>
                </a:cxn>
                <a:cxn ang="f124">
                  <a:pos x="f200" y="f201"/>
                </a:cxn>
                <a:cxn ang="f124">
                  <a:pos x="f202" y="f203"/>
                </a:cxn>
                <a:cxn ang="f124">
                  <a:pos x="f204" y="f205"/>
                </a:cxn>
                <a:cxn ang="f124">
                  <a:pos x="f206" y="f207"/>
                </a:cxn>
                <a:cxn ang="f124">
                  <a:pos x="f208" y="f209"/>
                </a:cxn>
                <a:cxn ang="f124">
                  <a:pos x="f210" y="f211"/>
                </a:cxn>
                <a:cxn ang="f124">
                  <a:pos x="f212" y="f213"/>
                </a:cxn>
                <a:cxn ang="f124">
                  <a:pos x="f212" y="f214"/>
                </a:cxn>
                <a:cxn ang="f124">
                  <a:pos x="f215" y="f216"/>
                </a:cxn>
                <a:cxn ang="f124">
                  <a:pos x="f217" y="f218"/>
                </a:cxn>
                <a:cxn ang="f124">
                  <a:pos x="f219" y="f220"/>
                </a:cxn>
                <a:cxn ang="f124">
                  <a:pos x="f221" y="f222"/>
                </a:cxn>
                <a:cxn ang="f124">
                  <a:pos x="f223" y="f224"/>
                </a:cxn>
                <a:cxn ang="f124">
                  <a:pos x="f225" y="f226"/>
                </a:cxn>
                <a:cxn ang="f124">
                  <a:pos x="f227" y="f228"/>
                </a:cxn>
              </a:cxnLst>
              <a:rect l="f193" t="f196" r="f194" b="f195"/>
              <a:pathLst>
                <a:path w="2501089" h="1972702">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lnTo>
                    <a:pt x="f5" y="f7"/>
                  </a:lnTo>
                  <a:lnTo>
                    <a:pt x="f5" y="f41"/>
                  </a:lnTo>
                  <a:lnTo>
                    <a:pt x="f42" y="f43"/>
                  </a:lnTo>
                  <a:cubicBezTo>
                    <a:pt x="f44" y="f45"/>
                    <a:pt x="f46" y="f47"/>
                    <a:pt x="f48" y="f49"/>
                  </a:cubicBezTo>
                  <a:cubicBezTo>
                    <a:pt x="f50" y="f51"/>
                    <a:pt x="f52" y="f53"/>
                    <a:pt x="f54" y="f55"/>
                  </a:cubicBezTo>
                  <a:cubicBezTo>
                    <a:pt x="f56" y="f57"/>
                    <a:pt x="f58" y="f59"/>
                    <a:pt x="f60" y="f61"/>
                  </a:cubicBezTo>
                  <a:cubicBezTo>
                    <a:pt x="f62" y="f63"/>
                    <a:pt x="f64" y="f65"/>
                    <a:pt x="f66" y="f67"/>
                  </a:cubicBezTo>
                  <a:cubicBezTo>
                    <a:pt x="f68" y="f69"/>
                    <a:pt x="f70" y="f71"/>
                    <a:pt x="f72" y="f73"/>
                  </a:cubicBezTo>
                  <a:cubicBezTo>
                    <a:pt x="f74" y="f75"/>
                    <a:pt x="f76" y="f77"/>
                    <a:pt x="f78" y="f79"/>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FFFFFF"/>
                </a:solidFill>
                <a:uFillTx/>
                <a:latin typeface="Calibri"/>
              </a:endParaRPr>
            </a:p>
          </p:txBody>
        </p:sp>
        <p:sp>
          <p:nvSpPr>
            <p:cNvPr id="15" name="Freeform: Shape 41">
              <a:extLst>
                <a:ext uri="{FF2B5EF4-FFF2-40B4-BE49-F238E27FC236}">
                  <a16:creationId xmlns:a16="http://schemas.microsoft.com/office/drawing/2014/main" id="{F280B1C1-FD54-4DD9-8829-E294B5C2BFDA}"/>
                </a:ext>
              </a:extLst>
            </p:cNvPr>
            <p:cNvSpPr/>
            <p:nvPr/>
          </p:nvSpPr>
          <p:spPr>
            <a:xfrm rot="10799991">
              <a:off x="9087297" y="4429335"/>
              <a:ext cx="3112608" cy="2428582"/>
            </a:xfrm>
            <a:custGeom>
              <a:avLst/>
              <a:gdLst>
                <a:gd name="f0" fmla="val 10800000"/>
                <a:gd name="f1" fmla="val 5400000"/>
                <a:gd name="f2" fmla="val 180"/>
                <a:gd name="f3" fmla="val w"/>
                <a:gd name="f4" fmla="val h"/>
                <a:gd name="f5" fmla="val 0"/>
                <a:gd name="f6" fmla="val 2491105"/>
                <a:gd name="f7" fmla="val 1943661"/>
                <a:gd name="f8" fmla="val 1995408"/>
                <a:gd name="f9" fmla="val 2434705"/>
                <a:gd name="f10" fmla="val 174009"/>
                <a:gd name="f11" fmla="val 2087512"/>
                <a:gd name="f12" fmla="val 1067655"/>
                <a:gd name="f13" fmla="val 1129122"/>
                <a:gd name="f14" fmla="val 1753877"/>
                <a:gd name="f15" fmla="val 92457"/>
                <a:gd name="f16" fmla="val 1931703"/>
                <a:gd name="f17" fmla="val 1491489"/>
                <a:gd name="f18" fmla="val 34107"/>
                <a:gd name="f19" fmla="val 1486836"/>
                <a:gd name="f20" fmla="val 189055"/>
                <a:gd name="f21" fmla="val 1458696"/>
                <a:gd name="f22" fmla="val 343908"/>
                <a:gd name="f23" fmla="val 1416565"/>
                <a:gd name="f24" fmla="val 497577"/>
                <a:gd name="f25" fmla="val 1360598"/>
                <a:gd name="f26" fmla="val 796856"/>
                <a:gd name="f27" fmla="val 1251889"/>
                <a:gd name="f28" fmla="val 1081725"/>
                <a:gd name="f29" fmla="val 1091781"/>
                <a:gd name="f30" fmla="val 1321566"/>
                <a:gd name="f31" fmla="val 897645"/>
                <a:gd name="f32" fmla="val 1565577"/>
                <a:gd name="f33" fmla="val 700195"/>
                <a:gd name="f34" fmla="val 1757355"/>
                <a:gd name="f35" fmla="val 475523"/>
                <a:gd name="f36" fmla="val 1891495"/>
                <a:gd name="f37" fmla="val 230078"/>
                <a:gd name="f38" fmla="val 1917197"/>
                <a:gd name="f39" fmla="val 183033"/>
                <a:gd name="f40" fmla="val 1940526"/>
                <a:gd name="f41" fmla="val 135619"/>
                <a:gd name="f42" fmla="val 1961469"/>
                <a:gd name="f43" fmla="val 87885"/>
                <a:gd name="f44" fmla="+- 0 0 -90"/>
                <a:gd name="f45" fmla="*/ f3 1 2491105"/>
                <a:gd name="f46" fmla="*/ f4 1 1943661"/>
                <a:gd name="f47" fmla="val f5"/>
                <a:gd name="f48" fmla="val f6"/>
                <a:gd name="f49" fmla="val f7"/>
                <a:gd name="f50" fmla="*/ f44 f0 1"/>
                <a:gd name="f51" fmla="+- f49 0 f47"/>
                <a:gd name="f52" fmla="+- f48 0 f47"/>
                <a:gd name="f53" fmla="*/ f50 1 f2"/>
                <a:gd name="f54" fmla="*/ f52 1 2491105"/>
                <a:gd name="f55" fmla="*/ f51 1 1943661"/>
                <a:gd name="f56" fmla="*/ 1995408 f52 1"/>
                <a:gd name="f57" fmla="*/ 0 f51 1"/>
                <a:gd name="f58" fmla="*/ 2491105 f52 1"/>
                <a:gd name="f59" fmla="*/ 2434705 f52 1"/>
                <a:gd name="f60" fmla="*/ 174009 f51 1"/>
                <a:gd name="f61" fmla="*/ 92457 f52 1"/>
                <a:gd name="f62" fmla="*/ 1931703 f51 1"/>
                <a:gd name="f63" fmla="*/ 0 f52 1"/>
                <a:gd name="f64" fmla="*/ 1943661 f51 1"/>
                <a:gd name="f65" fmla="*/ 1491489 f51 1"/>
                <a:gd name="f66" fmla="*/ 34107 f52 1"/>
                <a:gd name="f67" fmla="*/ 1486836 f51 1"/>
                <a:gd name="f68" fmla="*/ 497577 f52 1"/>
                <a:gd name="f69" fmla="*/ 1360598 f51 1"/>
                <a:gd name="f70" fmla="*/ 1321566 f52 1"/>
                <a:gd name="f71" fmla="*/ 897645 f51 1"/>
                <a:gd name="f72" fmla="*/ 1891495 f52 1"/>
                <a:gd name="f73" fmla="*/ 230078 f51 1"/>
                <a:gd name="f74" fmla="*/ 1961469 f52 1"/>
                <a:gd name="f75" fmla="*/ 87885 f51 1"/>
                <a:gd name="f76" fmla="+- f53 0 f1"/>
                <a:gd name="f77" fmla="*/ f56 1 2491105"/>
                <a:gd name="f78" fmla="*/ f57 1 1943661"/>
                <a:gd name="f79" fmla="*/ f58 1 2491105"/>
                <a:gd name="f80" fmla="*/ f59 1 2491105"/>
                <a:gd name="f81" fmla="*/ f60 1 1943661"/>
                <a:gd name="f82" fmla="*/ f61 1 2491105"/>
                <a:gd name="f83" fmla="*/ f62 1 1943661"/>
                <a:gd name="f84" fmla="*/ f63 1 2491105"/>
                <a:gd name="f85" fmla="*/ f64 1 1943661"/>
                <a:gd name="f86" fmla="*/ f65 1 1943661"/>
                <a:gd name="f87" fmla="*/ f66 1 2491105"/>
                <a:gd name="f88" fmla="*/ f67 1 1943661"/>
                <a:gd name="f89" fmla="*/ f68 1 2491105"/>
                <a:gd name="f90" fmla="*/ f69 1 1943661"/>
                <a:gd name="f91" fmla="*/ f70 1 2491105"/>
                <a:gd name="f92" fmla="*/ f71 1 1943661"/>
                <a:gd name="f93" fmla="*/ f72 1 2491105"/>
                <a:gd name="f94" fmla="*/ f73 1 1943661"/>
                <a:gd name="f95" fmla="*/ f74 1 2491105"/>
                <a:gd name="f96" fmla="*/ f75 1 1943661"/>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1105" h="1943661">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graphicFrame>
        <p:nvGraphicFramePr>
          <p:cNvPr id="17" name="Segnaposto contenuto 16">
            <a:extLst>
              <a:ext uri="{FF2B5EF4-FFF2-40B4-BE49-F238E27FC236}">
                <a16:creationId xmlns:a16="http://schemas.microsoft.com/office/drawing/2014/main" id="{E133762E-A84C-4258-A74A-875AF4088582}"/>
              </a:ext>
            </a:extLst>
          </p:cNvPr>
          <p:cNvGraphicFramePr>
            <a:graphicFrameLocks noGrp="1"/>
          </p:cNvGraphicFramePr>
          <p:nvPr>
            <p:ph idx="1"/>
            <p:extLst>
              <p:ext uri="{D42A27DB-BD31-4B8C-83A1-F6EECF244321}">
                <p14:modId xmlns:p14="http://schemas.microsoft.com/office/powerpoint/2010/main" val="436871423"/>
              </p:ext>
            </p:extLst>
          </p:nvPr>
        </p:nvGraphicFramePr>
        <p:xfrm>
          <a:off x="1787953" y="2089030"/>
          <a:ext cx="9202602" cy="39211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itolo 1">
            <a:extLst>
              <a:ext uri="{FF2B5EF4-FFF2-40B4-BE49-F238E27FC236}">
                <a16:creationId xmlns:a16="http://schemas.microsoft.com/office/drawing/2014/main" id="{E1C5D9C2-A4BE-4966-A61F-AC45F6D1B34E}"/>
              </a:ext>
            </a:extLst>
          </p:cNvPr>
          <p:cNvSpPr txBox="1"/>
          <p:nvPr/>
        </p:nvSpPr>
        <p:spPr>
          <a:xfrm>
            <a:off x="3346181" y="483155"/>
            <a:ext cx="6065754" cy="1264834"/>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3600" b="1" i="0" u="none" strike="noStrike" kern="1200" cap="none" spc="0" baseline="0" dirty="0">
                <a:solidFill>
                  <a:srgbClr val="44546A"/>
                </a:solidFill>
                <a:uFillTx/>
                <a:latin typeface="Calibri Light"/>
              </a:rPr>
              <a:t>The Project in brief</a:t>
            </a:r>
          </a:p>
        </p:txBody>
      </p:sp>
    </p:spTree>
    <p:extLst>
      <p:ext uri="{BB962C8B-B14F-4D97-AF65-F5344CB8AC3E}">
        <p14:creationId xmlns:p14="http://schemas.microsoft.com/office/powerpoint/2010/main" val="3098248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8233" y="-8165"/>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0" y="167594"/>
            <a:ext cx="2682990" cy="649976"/>
          </a:xfrm>
        </p:spPr>
        <p:txBody>
          <a:bodyPr anchorCtr="1">
            <a:normAutofit/>
          </a:bodyPr>
          <a:lstStyle/>
          <a:p>
            <a:pPr lvl="0" algn="ctr"/>
            <a:r>
              <a:rPr lang="en-US" sz="3000" b="1" dirty="0">
                <a:solidFill>
                  <a:srgbClr val="E9F0F7"/>
                </a:solidFill>
              </a:rPr>
              <a:t>2) Development</a:t>
            </a:r>
          </a:p>
        </p:txBody>
      </p:sp>
      <p:grpSp>
        <p:nvGrpSpPr>
          <p:cNvPr id="11" name="Group 37">
            <a:extLst>
              <a:ext uri="{FF2B5EF4-FFF2-40B4-BE49-F238E27FC236}">
                <a16:creationId xmlns:a16="http://schemas.microsoft.com/office/drawing/2014/main" id="{31B49A43-09B6-466D-B1EA-72A50020E3AA}"/>
              </a:ext>
            </a:extLst>
          </p:cNvPr>
          <p:cNvGrpSpPr/>
          <p:nvPr/>
        </p:nvGrpSpPr>
        <p:grpSpPr>
          <a:xfrm>
            <a:off x="9058284" y="4146310"/>
            <a:ext cx="3142399" cy="2716810"/>
            <a:chOff x="9058284" y="4146310"/>
            <a:chExt cx="3142399" cy="2716810"/>
          </a:xfrm>
        </p:grpSpPr>
        <p:sp>
          <p:nvSpPr>
            <p:cNvPr id="12" name="Freeform: Shape 38">
              <a:extLst>
                <a:ext uri="{FF2B5EF4-FFF2-40B4-BE49-F238E27FC236}">
                  <a16:creationId xmlns:a16="http://schemas.microsoft.com/office/drawing/2014/main" id="{D6453417-C011-4289-B5CB-A47F7754B7E1}"/>
                </a:ext>
              </a:extLst>
            </p:cNvPr>
            <p:cNvSpPr/>
            <p:nvPr/>
          </p:nvSpPr>
          <p:spPr>
            <a:xfrm rot="10799991">
              <a:off x="9058284" y="4146310"/>
              <a:ext cx="3142399" cy="2711616"/>
            </a:xfrm>
            <a:custGeom>
              <a:avLst/>
              <a:gdLst>
                <a:gd name="f0" fmla="val 10800000"/>
                <a:gd name="f1" fmla="val 5400000"/>
                <a:gd name="f2" fmla="val 180"/>
                <a:gd name="f3" fmla="val w"/>
                <a:gd name="f4" fmla="val h"/>
                <a:gd name="f5" fmla="val 0"/>
                <a:gd name="f6" fmla="val 2514948"/>
                <a:gd name="f7" fmla="val 2170178"/>
                <a:gd name="f8" fmla="val 2466091"/>
                <a:gd name="f9" fmla="val 2512286"/>
                <a:gd name="f10" fmla="val 12375"/>
                <a:gd name="f11" fmla="val 2481760"/>
                <a:gd name="f12" fmla="val 133161"/>
                <a:gd name="f13" fmla="val 2442526"/>
                <a:gd name="f14" fmla="val 252239"/>
                <a:gd name="f15" fmla="val 2394961"/>
                <a:gd name="f16" fmla="val 368660"/>
                <a:gd name="f17" fmla="val 2363109"/>
                <a:gd name="f18" fmla="val 446208"/>
                <a:gd name="f19" fmla="val 2328603"/>
                <a:gd name="f20" fmla="val 523039"/>
                <a:gd name="f21" fmla="val 2289734"/>
                <a:gd name="f22" fmla="val 598078"/>
                <a:gd name="f23" fmla="val 2251436"/>
                <a:gd name="f24" fmla="val 673387"/>
                <a:gd name="f25" fmla="val 2209251"/>
                <a:gd name="f26" fmla="val 747083"/>
                <a:gd name="f27" fmla="val 2163747"/>
                <a:gd name="f28" fmla="val 819078"/>
                <a:gd name="f29" fmla="val 2072646"/>
                <a:gd name="f30" fmla="val 962979"/>
                <a:gd name="f31" fmla="val 1968652"/>
                <a:gd name="f32" fmla="val 1100611"/>
                <a:gd name="f33" fmla="val 1852241"/>
                <a:gd name="f34" fmla="val 1228932"/>
                <a:gd name="f35" fmla="val 1793748"/>
                <a:gd name="f36" fmla="val 1292868"/>
                <a:gd name="f37" fmla="val 1732698"/>
                <a:gd name="f38" fmla="val 1354923"/>
                <a:gd name="f39" fmla="val 1668235"/>
                <a:gd name="f40" fmla="val 1413844"/>
                <a:gd name="f41" fmla="val 1652214"/>
                <a:gd name="f42" fmla="val 1428709"/>
                <a:gd name="f43" fmla="val 1636100"/>
                <a:gd name="f44" fmla="val 1443395"/>
                <a:gd name="f45" fmla="val 1619510"/>
                <a:gd name="f46" fmla="val 1457722"/>
                <a:gd name="f47" fmla="val 1603015"/>
                <a:gd name="f48" fmla="val 1472140"/>
                <a:gd name="f49" fmla="val 1586805"/>
                <a:gd name="f50" fmla="val 1486825"/>
                <a:gd name="f51" fmla="val 1569835"/>
                <a:gd name="f52" fmla="val 1500704"/>
                <a:gd name="f53" fmla="val 1536276"/>
                <a:gd name="f54" fmla="val 1528911"/>
                <a:gd name="f55" fmla="val 1501865"/>
                <a:gd name="f56" fmla="val 1556223"/>
                <a:gd name="f57" fmla="val 1467169"/>
                <a:gd name="f58" fmla="val 1583266"/>
                <a:gd name="f59" fmla="val 1327719"/>
                <a:gd name="f60" fmla="val 1690722"/>
                <a:gd name="f61" fmla="val 1177085"/>
                <a:gd name="f62" fmla="val 1785910"/>
                <a:gd name="f63" fmla="val 1018393"/>
                <a:gd name="f64" fmla="val 1867576"/>
                <a:gd name="f65" fmla="val 780425"/>
                <a:gd name="f66" fmla="val 1990142"/>
                <a:gd name="f67" fmla="val 522567"/>
                <a:gd name="f68" fmla="val 2080875"/>
                <a:gd name="f69" fmla="val 255857"/>
                <a:gd name="f70" fmla="val 2133049"/>
                <a:gd name="f71" fmla="val 1940056"/>
                <a:gd name="f72" fmla="val 201609"/>
                <a:gd name="f73" fmla="val 1902856"/>
                <a:gd name="f74" fmla="val 282186"/>
                <a:gd name="f75" fmla="val 1884231"/>
                <a:gd name="f76" fmla="val 362102"/>
                <a:gd name="f77" fmla="val 1863008"/>
                <a:gd name="f78" fmla="val 440974"/>
                <a:gd name="f79" fmla="val 1838472"/>
                <a:gd name="f80" fmla="val 519848"/>
                <a:gd name="f81" fmla="val 1814027"/>
                <a:gd name="f82" fmla="val 597771"/>
                <a:gd name="f83" fmla="val 1786627"/>
                <a:gd name="f84" fmla="val 674558"/>
                <a:gd name="f85" fmla="val 1756359"/>
                <a:gd name="f86" fmla="val 751250"/>
                <a:gd name="f87" fmla="val 1726003"/>
                <a:gd name="f88" fmla="val 826900"/>
                <a:gd name="f89" fmla="val 1692870"/>
                <a:gd name="f90" fmla="val 901222"/>
                <a:gd name="f91" fmla="val 1657142"/>
                <a:gd name="f92" fmla="val 1049865"/>
                <a:gd name="f93" fmla="val 1585774"/>
                <a:gd name="f94" fmla="val 1193581"/>
                <a:gd name="f95" fmla="val 1504376"/>
                <a:gd name="f96" fmla="val 1330943"/>
                <a:gd name="f97" fmla="val 1413396"/>
                <a:gd name="f98" fmla="val 1365165"/>
                <a:gd name="f99" fmla="val 1390563"/>
                <a:gd name="f100" fmla="val 1399293"/>
                <a:gd name="f101" fmla="val 1367370"/>
                <a:gd name="f102" fmla="val 1432566"/>
                <a:gd name="f103" fmla="val 1343193"/>
                <a:gd name="f104" fmla="val 1449441"/>
                <a:gd name="f105" fmla="val 1331373"/>
                <a:gd name="f106" fmla="val 1465936"/>
                <a:gd name="f107" fmla="val 1319104"/>
                <a:gd name="f108" fmla="val 1482527"/>
                <a:gd name="f109" fmla="val 1306926"/>
                <a:gd name="f110" fmla="val 1499210"/>
                <a:gd name="f111" fmla="val 1294837"/>
                <a:gd name="f112" fmla="val 1515611"/>
                <a:gd name="f113" fmla="val 1282391"/>
                <a:gd name="f114" fmla="val 1531821"/>
                <a:gd name="f115" fmla="val 1269765"/>
                <a:gd name="f116" fmla="val 1596947"/>
                <a:gd name="f117" fmla="val 1219350"/>
                <a:gd name="f118" fmla="val 1660652"/>
                <a:gd name="f119" fmla="val 1167055"/>
                <a:gd name="f120" fmla="val 1721986"/>
                <a:gd name="f121" fmla="val 1112073"/>
                <a:gd name="f122" fmla="val 1844940"/>
                <a:gd name="f123" fmla="val 1002469"/>
                <a:gd name="f124" fmla="val 1958983"/>
                <a:gd name="f125" fmla="val 882926"/>
                <a:gd name="f126" fmla="val 2061460"/>
                <a:gd name="f127" fmla="val 754336"/>
                <a:gd name="f128" fmla="val 2112652"/>
                <a:gd name="f129" fmla="val 690042"/>
                <a:gd name="f130" fmla="val 2161094"/>
                <a:gd name="f131" fmla="val 623510"/>
                <a:gd name="f132" fmla="val 2206218"/>
                <a:gd name="f133" fmla="val 554827"/>
                <a:gd name="f134" fmla="val 2250583"/>
                <a:gd name="f135" fmla="val 485787"/>
                <a:gd name="f136" fmla="val 2292484"/>
                <a:gd name="f137" fmla="val 415046"/>
                <a:gd name="f138" fmla="val 2329455"/>
                <a:gd name="f139" fmla="val 341886"/>
                <a:gd name="f140" fmla="val 2339030"/>
                <a:gd name="f141" fmla="val 323709"/>
                <a:gd name="f142" fmla="val 2347941"/>
                <a:gd name="f143" fmla="val 305261"/>
                <a:gd name="f144" fmla="val 2356757"/>
                <a:gd name="f145" fmla="val 286815"/>
                <a:gd name="f146" fmla="val 2370030"/>
                <a:gd name="f147" fmla="val 259056"/>
                <a:gd name="f148" fmla="val 2382637"/>
                <a:gd name="f149" fmla="val 231028"/>
                <a:gd name="f150" fmla="val 2390885"/>
                <a:gd name="f151" fmla="val 212312"/>
                <a:gd name="f152" fmla="val 2399227"/>
                <a:gd name="f153" fmla="val 193598"/>
                <a:gd name="f154" fmla="val 2406716"/>
                <a:gd name="f155" fmla="val 174525"/>
                <a:gd name="f156" fmla="val 2414206"/>
                <a:gd name="f157" fmla="val 155452"/>
                <a:gd name="f158" fmla="val 2422453"/>
                <a:gd name="f159" fmla="val 136646"/>
                <a:gd name="f160" fmla="val 2429278"/>
                <a:gd name="f161" fmla="val 117393"/>
                <a:gd name="f162" fmla="+- 0 0 -90"/>
                <a:gd name="f163" fmla="*/ f3 1 2514948"/>
                <a:gd name="f164" fmla="*/ f4 1 2170178"/>
                <a:gd name="f165" fmla="val f5"/>
                <a:gd name="f166" fmla="val f6"/>
                <a:gd name="f167" fmla="val f7"/>
                <a:gd name="f168" fmla="*/ f162 f0 1"/>
                <a:gd name="f169" fmla="+- f167 0 f165"/>
                <a:gd name="f170" fmla="+- f166 0 f165"/>
                <a:gd name="f171" fmla="*/ f168 1 f2"/>
                <a:gd name="f172" fmla="*/ f170 1 2514948"/>
                <a:gd name="f173" fmla="*/ f169 1 2170178"/>
                <a:gd name="f174" fmla="*/ 2466091 f170 1"/>
                <a:gd name="f175" fmla="*/ 0 f169 1"/>
                <a:gd name="f176" fmla="*/ 2514948 f170 1"/>
                <a:gd name="f177" fmla="*/ 2512286 f170 1"/>
                <a:gd name="f178" fmla="*/ 12375 f169 1"/>
                <a:gd name="f179" fmla="*/ 2394961 f170 1"/>
                <a:gd name="f180" fmla="*/ 368660 f169 1"/>
                <a:gd name="f181" fmla="*/ 2289734 f170 1"/>
                <a:gd name="f182" fmla="*/ 598078 f169 1"/>
                <a:gd name="f183" fmla="*/ 2163747 f170 1"/>
                <a:gd name="f184" fmla="*/ 819078 f169 1"/>
                <a:gd name="f185" fmla="*/ 1852241 f170 1"/>
                <a:gd name="f186" fmla="*/ 1228932 f169 1"/>
                <a:gd name="f187" fmla="*/ 1668235 f170 1"/>
                <a:gd name="f188" fmla="*/ 1413844 f169 1"/>
                <a:gd name="f189" fmla="*/ 1619510 f170 1"/>
                <a:gd name="f190" fmla="*/ 1457722 f169 1"/>
                <a:gd name="f191" fmla="*/ 1569835 f170 1"/>
                <a:gd name="f192" fmla="*/ 1500704 f169 1"/>
                <a:gd name="f193" fmla="*/ 1467169 f170 1"/>
                <a:gd name="f194" fmla="*/ 1583266 f169 1"/>
                <a:gd name="f195" fmla="*/ 1018393 f170 1"/>
                <a:gd name="f196" fmla="*/ 1867576 f169 1"/>
                <a:gd name="f197" fmla="*/ 255857 f170 1"/>
                <a:gd name="f198" fmla="*/ 2133049 f169 1"/>
                <a:gd name="f199" fmla="*/ 0 f170 1"/>
                <a:gd name="f200" fmla="*/ 2170178 f169 1"/>
                <a:gd name="f201" fmla="*/ 1940056 f169 1"/>
                <a:gd name="f202" fmla="*/ 201609 f170 1"/>
                <a:gd name="f203" fmla="*/ 1902856 f169 1"/>
                <a:gd name="f204" fmla="*/ 440974 f170 1"/>
                <a:gd name="f205" fmla="*/ 1838472 f169 1"/>
                <a:gd name="f206" fmla="*/ 674558 f170 1"/>
                <a:gd name="f207" fmla="*/ 1756359 f169 1"/>
                <a:gd name="f208" fmla="*/ 901222 f170 1"/>
                <a:gd name="f209" fmla="*/ 1657142 f169 1"/>
                <a:gd name="f210" fmla="*/ 1330943 f170 1"/>
                <a:gd name="f211" fmla="*/ 1413396 f169 1"/>
                <a:gd name="f212" fmla="*/ 1432566 f170 1"/>
                <a:gd name="f213" fmla="*/ 1343193 f169 1"/>
                <a:gd name="f214" fmla="*/ 1482527 f170 1"/>
                <a:gd name="f215" fmla="*/ 1306926 f169 1"/>
                <a:gd name="f216" fmla="*/ 1531821 f170 1"/>
                <a:gd name="f217" fmla="*/ 1269765 f169 1"/>
                <a:gd name="f218" fmla="*/ 1721986 f170 1"/>
                <a:gd name="f219" fmla="*/ 1112073 f169 1"/>
                <a:gd name="f220" fmla="*/ 2061460 f170 1"/>
                <a:gd name="f221" fmla="*/ 754336 f169 1"/>
                <a:gd name="f222" fmla="*/ 2206218 f170 1"/>
                <a:gd name="f223" fmla="*/ 554827 f169 1"/>
                <a:gd name="f224" fmla="*/ 2329455 f170 1"/>
                <a:gd name="f225" fmla="*/ 341886 f169 1"/>
                <a:gd name="f226" fmla="*/ 2356757 f170 1"/>
                <a:gd name="f227" fmla="*/ 286815 f169 1"/>
                <a:gd name="f228" fmla="*/ 2370030 f170 1"/>
                <a:gd name="f229" fmla="*/ 259056 f169 1"/>
                <a:gd name="f230" fmla="*/ 2382637 f170 1"/>
                <a:gd name="f231" fmla="*/ 231028 f169 1"/>
                <a:gd name="f232" fmla="*/ 2406716 f170 1"/>
                <a:gd name="f233" fmla="*/ 174525 f169 1"/>
                <a:gd name="f234" fmla="*/ 2429278 f170 1"/>
                <a:gd name="f235" fmla="*/ 117393 f169 1"/>
                <a:gd name="f236" fmla="+- f171 0 f1"/>
                <a:gd name="f237" fmla="*/ f174 1 2514948"/>
                <a:gd name="f238" fmla="*/ f175 1 2170178"/>
                <a:gd name="f239" fmla="*/ f176 1 2514948"/>
                <a:gd name="f240" fmla="*/ f177 1 2514948"/>
                <a:gd name="f241" fmla="*/ f178 1 2170178"/>
                <a:gd name="f242" fmla="*/ f179 1 2514948"/>
                <a:gd name="f243" fmla="*/ f180 1 2170178"/>
                <a:gd name="f244" fmla="*/ f181 1 2514948"/>
                <a:gd name="f245" fmla="*/ f182 1 2170178"/>
                <a:gd name="f246" fmla="*/ f183 1 2514948"/>
                <a:gd name="f247" fmla="*/ f184 1 2170178"/>
                <a:gd name="f248" fmla="*/ f185 1 2514948"/>
                <a:gd name="f249" fmla="*/ f186 1 2170178"/>
                <a:gd name="f250" fmla="*/ f187 1 2514948"/>
                <a:gd name="f251" fmla="*/ f188 1 2170178"/>
                <a:gd name="f252" fmla="*/ f189 1 2514948"/>
                <a:gd name="f253" fmla="*/ f190 1 2170178"/>
                <a:gd name="f254" fmla="*/ f191 1 2514948"/>
                <a:gd name="f255" fmla="*/ f192 1 2170178"/>
                <a:gd name="f256" fmla="*/ f193 1 2514948"/>
                <a:gd name="f257" fmla="*/ f194 1 2170178"/>
                <a:gd name="f258" fmla="*/ f195 1 2514948"/>
                <a:gd name="f259" fmla="*/ f196 1 2170178"/>
                <a:gd name="f260" fmla="*/ f197 1 2514948"/>
                <a:gd name="f261" fmla="*/ f198 1 2170178"/>
                <a:gd name="f262" fmla="*/ f199 1 2514948"/>
                <a:gd name="f263" fmla="*/ f200 1 2170178"/>
                <a:gd name="f264" fmla="*/ f201 1 2170178"/>
                <a:gd name="f265" fmla="*/ f202 1 2514948"/>
                <a:gd name="f266" fmla="*/ f203 1 2170178"/>
                <a:gd name="f267" fmla="*/ f204 1 2514948"/>
                <a:gd name="f268" fmla="*/ f205 1 2170178"/>
                <a:gd name="f269" fmla="*/ f206 1 2514948"/>
                <a:gd name="f270" fmla="*/ f207 1 2170178"/>
                <a:gd name="f271" fmla="*/ f208 1 2514948"/>
                <a:gd name="f272" fmla="*/ f209 1 2170178"/>
                <a:gd name="f273" fmla="*/ f210 1 2514948"/>
                <a:gd name="f274" fmla="*/ f211 1 2170178"/>
                <a:gd name="f275" fmla="*/ f212 1 2514948"/>
                <a:gd name="f276" fmla="*/ f213 1 2170178"/>
                <a:gd name="f277" fmla="*/ f214 1 2514948"/>
                <a:gd name="f278" fmla="*/ f215 1 2170178"/>
                <a:gd name="f279" fmla="*/ f216 1 2514948"/>
                <a:gd name="f280" fmla="*/ f217 1 2170178"/>
                <a:gd name="f281" fmla="*/ f218 1 2514948"/>
                <a:gd name="f282" fmla="*/ f219 1 2170178"/>
                <a:gd name="f283" fmla="*/ f220 1 2514948"/>
                <a:gd name="f284" fmla="*/ f221 1 2170178"/>
                <a:gd name="f285" fmla="*/ f222 1 2514948"/>
                <a:gd name="f286" fmla="*/ f223 1 2170178"/>
                <a:gd name="f287" fmla="*/ f224 1 2514948"/>
                <a:gd name="f288" fmla="*/ f225 1 2170178"/>
                <a:gd name="f289" fmla="*/ f226 1 2514948"/>
                <a:gd name="f290" fmla="*/ f227 1 2170178"/>
                <a:gd name="f291" fmla="*/ f228 1 2514948"/>
                <a:gd name="f292" fmla="*/ f229 1 2170178"/>
                <a:gd name="f293" fmla="*/ f230 1 2514948"/>
                <a:gd name="f294" fmla="*/ f231 1 2170178"/>
                <a:gd name="f295" fmla="*/ f232 1 2514948"/>
                <a:gd name="f296" fmla="*/ f233 1 2170178"/>
                <a:gd name="f297" fmla="*/ f234 1 2514948"/>
                <a:gd name="f298" fmla="*/ f235 1 2170178"/>
                <a:gd name="f299" fmla="*/ f165 1 f172"/>
                <a:gd name="f300" fmla="*/ f166 1 f172"/>
                <a:gd name="f301" fmla="*/ f165 1 f173"/>
                <a:gd name="f302" fmla="*/ f167 1 f173"/>
                <a:gd name="f303" fmla="*/ f237 1 f172"/>
                <a:gd name="f304" fmla="*/ f238 1 f173"/>
                <a:gd name="f305" fmla="*/ f239 1 f172"/>
                <a:gd name="f306" fmla="*/ f240 1 f172"/>
                <a:gd name="f307" fmla="*/ f241 1 f173"/>
                <a:gd name="f308" fmla="*/ f242 1 f172"/>
                <a:gd name="f309" fmla="*/ f243 1 f173"/>
                <a:gd name="f310" fmla="*/ f244 1 f172"/>
                <a:gd name="f311" fmla="*/ f245 1 f173"/>
                <a:gd name="f312" fmla="*/ f246 1 f172"/>
                <a:gd name="f313" fmla="*/ f247 1 f173"/>
                <a:gd name="f314" fmla="*/ f248 1 f172"/>
                <a:gd name="f315" fmla="*/ f249 1 f173"/>
                <a:gd name="f316" fmla="*/ f250 1 f172"/>
                <a:gd name="f317" fmla="*/ f251 1 f173"/>
                <a:gd name="f318" fmla="*/ f252 1 f172"/>
                <a:gd name="f319" fmla="*/ f253 1 f173"/>
                <a:gd name="f320" fmla="*/ f254 1 f172"/>
                <a:gd name="f321" fmla="*/ f255 1 f173"/>
                <a:gd name="f322" fmla="*/ f256 1 f172"/>
                <a:gd name="f323" fmla="*/ f257 1 f173"/>
                <a:gd name="f324" fmla="*/ f258 1 f172"/>
                <a:gd name="f325" fmla="*/ f259 1 f173"/>
                <a:gd name="f326" fmla="*/ f260 1 f172"/>
                <a:gd name="f327" fmla="*/ f261 1 f173"/>
                <a:gd name="f328" fmla="*/ f262 1 f172"/>
                <a:gd name="f329" fmla="*/ f263 1 f173"/>
                <a:gd name="f330" fmla="*/ f264 1 f173"/>
                <a:gd name="f331" fmla="*/ f265 1 f172"/>
                <a:gd name="f332" fmla="*/ f266 1 f173"/>
                <a:gd name="f333" fmla="*/ f267 1 f172"/>
                <a:gd name="f334" fmla="*/ f268 1 f173"/>
                <a:gd name="f335" fmla="*/ f269 1 f172"/>
                <a:gd name="f336" fmla="*/ f270 1 f173"/>
                <a:gd name="f337" fmla="*/ f271 1 f172"/>
                <a:gd name="f338" fmla="*/ f272 1 f173"/>
                <a:gd name="f339" fmla="*/ f273 1 f172"/>
                <a:gd name="f340" fmla="*/ f274 1 f173"/>
                <a:gd name="f341" fmla="*/ f275 1 f172"/>
                <a:gd name="f342" fmla="*/ f276 1 f173"/>
                <a:gd name="f343" fmla="*/ f277 1 f172"/>
                <a:gd name="f344" fmla="*/ f278 1 f173"/>
                <a:gd name="f345" fmla="*/ f279 1 f172"/>
                <a:gd name="f346" fmla="*/ f280 1 f173"/>
                <a:gd name="f347" fmla="*/ f281 1 f172"/>
                <a:gd name="f348" fmla="*/ f282 1 f173"/>
                <a:gd name="f349" fmla="*/ f283 1 f172"/>
                <a:gd name="f350" fmla="*/ f284 1 f173"/>
                <a:gd name="f351" fmla="*/ f285 1 f172"/>
                <a:gd name="f352" fmla="*/ f286 1 f173"/>
                <a:gd name="f353" fmla="*/ f287 1 f172"/>
                <a:gd name="f354" fmla="*/ f288 1 f173"/>
                <a:gd name="f355" fmla="*/ f289 1 f172"/>
                <a:gd name="f356" fmla="*/ f290 1 f173"/>
                <a:gd name="f357" fmla="*/ f291 1 f172"/>
                <a:gd name="f358" fmla="*/ f292 1 f173"/>
                <a:gd name="f359" fmla="*/ f293 1 f172"/>
                <a:gd name="f360" fmla="*/ f294 1 f173"/>
                <a:gd name="f361" fmla="*/ f295 1 f172"/>
                <a:gd name="f362" fmla="*/ f296 1 f173"/>
                <a:gd name="f363" fmla="*/ f297 1 f172"/>
                <a:gd name="f364" fmla="*/ f298 1 f173"/>
                <a:gd name="f365" fmla="*/ f299 f163 1"/>
                <a:gd name="f366" fmla="*/ f300 f163 1"/>
                <a:gd name="f367" fmla="*/ f302 f164 1"/>
                <a:gd name="f368" fmla="*/ f301 f164 1"/>
                <a:gd name="f369" fmla="*/ f303 f163 1"/>
                <a:gd name="f370" fmla="*/ f304 f164 1"/>
                <a:gd name="f371" fmla="*/ f305 f163 1"/>
                <a:gd name="f372" fmla="*/ f306 f163 1"/>
                <a:gd name="f373" fmla="*/ f307 f164 1"/>
                <a:gd name="f374" fmla="*/ f308 f163 1"/>
                <a:gd name="f375" fmla="*/ f309 f164 1"/>
                <a:gd name="f376" fmla="*/ f310 f163 1"/>
                <a:gd name="f377" fmla="*/ f311 f164 1"/>
                <a:gd name="f378" fmla="*/ f312 f163 1"/>
                <a:gd name="f379" fmla="*/ f313 f164 1"/>
                <a:gd name="f380" fmla="*/ f314 f163 1"/>
                <a:gd name="f381" fmla="*/ f315 f164 1"/>
                <a:gd name="f382" fmla="*/ f316 f163 1"/>
                <a:gd name="f383" fmla="*/ f317 f164 1"/>
                <a:gd name="f384" fmla="*/ f318 f163 1"/>
                <a:gd name="f385" fmla="*/ f319 f164 1"/>
                <a:gd name="f386" fmla="*/ f320 f163 1"/>
                <a:gd name="f387" fmla="*/ f321 f164 1"/>
                <a:gd name="f388" fmla="*/ f322 f163 1"/>
                <a:gd name="f389" fmla="*/ f323 f164 1"/>
                <a:gd name="f390" fmla="*/ f324 f163 1"/>
                <a:gd name="f391" fmla="*/ f325 f164 1"/>
                <a:gd name="f392" fmla="*/ f326 f163 1"/>
                <a:gd name="f393" fmla="*/ f327 f164 1"/>
                <a:gd name="f394" fmla="*/ f328 f163 1"/>
                <a:gd name="f395" fmla="*/ f329 f164 1"/>
                <a:gd name="f396" fmla="*/ f330 f164 1"/>
                <a:gd name="f397" fmla="*/ f331 f163 1"/>
                <a:gd name="f398" fmla="*/ f332 f164 1"/>
                <a:gd name="f399" fmla="*/ f333 f163 1"/>
                <a:gd name="f400" fmla="*/ f334 f164 1"/>
                <a:gd name="f401" fmla="*/ f335 f163 1"/>
                <a:gd name="f402" fmla="*/ f336 f164 1"/>
                <a:gd name="f403" fmla="*/ f337 f163 1"/>
                <a:gd name="f404" fmla="*/ f338 f164 1"/>
                <a:gd name="f405" fmla="*/ f339 f163 1"/>
                <a:gd name="f406" fmla="*/ f340 f164 1"/>
                <a:gd name="f407" fmla="*/ f341 f163 1"/>
                <a:gd name="f408" fmla="*/ f342 f164 1"/>
                <a:gd name="f409" fmla="*/ f343 f163 1"/>
                <a:gd name="f410" fmla="*/ f344 f164 1"/>
                <a:gd name="f411" fmla="*/ f345 f163 1"/>
                <a:gd name="f412" fmla="*/ f346 f164 1"/>
                <a:gd name="f413" fmla="*/ f347 f163 1"/>
                <a:gd name="f414" fmla="*/ f348 f164 1"/>
                <a:gd name="f415" fmla="*/ f349 f163 1"/>
                <a:gd name="f416" fmla="*/ f350 f164 1"/>
                <a:gd name="f417" fmla="*/ f351 f163 1"/>
                <a:gd name="f418" fmla="*/ f352 f164 1"/>
                <a:gd name="f419" fmla="*/ f353 f163 1"/>
                <a:gd name="f420" fmla="*/ f354 f164 1"/>
                <a:gd name="f421" fmla="*/ f355 f163 1"/>
                <a:gd name="f422" fmla="*/ f356 f164 1"/>
                <a:gd name="f423" fmla="*/ f357 f163 1"/>
                <a:gd name="f424" fmla="*/ f358 f164 1"/>
                <a:gd name="f425" fmla="*/ f359 f163 1"/>
                <a:gd name="f426" fmla="*/ f360 f164 1"/>
                <a:gd name="f427" fmla="*/ f361 f163 1"/>
                <a:gd name="f428" fmla="*/ f362 f164 1"/>
                <a:gd name="f429" fmla="*/ f363 f163 1"/>
                <a:gd name="f430" fmla="*/ f364 f164 1"/>
              </a:gdLst>
              <a:ahLst/>
              <a:cxnLst>
                <a:cxn ang="3cd4">
                  <a:pos x="hc" y="t"/>
                </a:cxn>
                <a:cxn ang="0">
                  <a:pos x="r" y="vc"/>
                </a:cxn>
                <a:cxn ang="cd4">
                  <a:pos x="hc" y="b"/>
                </a:cxn>
                <a:cxn ang="cd2">
                  <a:pos x="l" y="vc"/>
                </a:cxn>
                <a:cxn ang="f236">
                  <a:pos x="f369" y="f370"/>
                </a:cxn>
                <a:cxn ang="f236">
                  <a:pos x="f371" y="f370"/>
                </a:cxn>
                <a:cxn ang="f236">
                  <a:pos x="f372" y="f373"/>
                </a:cxn>
                <a:cxn ang="f236">
                  <a:pos x="f374" y="f375"/>
                </a:cxn>
                <a:cxn ang="f236">
                  <a:pos x="f376" y="f377"/>
                </a:cxn>
                <a:cxn ang="f236">
                  <a:pos x="f378" y="f379"/>
                </a:cxn>
                <a:cxn ang="f236">
                  <a:pos x="f380" y="f381"/>
                </a:cxn>
                <a:cxn ang="f236">
                  <a:pos x="f382" y="f383"/>
                </a:cxn>
                <a:cxn ang="f236">
                  <a:pos x="f384" y="f385"/>
                </a:cxn>
                <a:cxn ang="f236">
                  <a:pos x="f386" y="f387"/>
                </a:cxn>
                <a:cxn ang="f236">
                  <a:pos x="f388" y="f389"/>
                </a:cxn>
                <a:cxn ang="f236">
                  <a:pos x="f390" y="f391"/>
                </a:cxn>
                <a:cxn ang="f236">
                  <a:pos x="f392" y="f393"/>
                </a:cxn>
                <a:cxn ang="f236">
                  <a:pos x="f394" y="f395"/>
                </a:cxn>
                <a:cxn ang="f236">
                  <a:pos x="f394" y="f396"/>
                </a:cxn>
                <a:cxn ang="f236">
                  <a:pos x="f397" y="f398"/>
                </a:cxn>
                <a:cxn ang="f236">
                  <a:pos x="f399" y="f400"/>
                </a:cxn>
                <a:cxn ang="f236">
                  <a:pos x="f401" y="f402"/>
                </a:cxn>
                <a:cxn ang="f236">
                  <a:pos x="f403" y="f404"/>
                </a:cxn>
                <a:cxn ang="f236">
                  <a:pos x="f405" y="f406"/>
                </a:cxn>
                <a:cxn ang="f236">
                  <a:pos x="f407" y="f408"/>
                </a:cxn>
                <a:cxn ang="f236">
                  <a:pos x="f409" y="f410"/>
                </a:cxn>
                <a:cxn ang="f236">
                  <a:pos x="f411" y="f412"/>
                </a:cxn>
                <a:cxn ang="f236">
                  <a:pos x="f413" y="f414"/>
                </a:cxn>
                <a:cxn ang="f236">
                  <a:pos x="f415" y="f416"/>
                </a:cxn>
                <a:cxn ang="f236">
                  <a:pos x="f417" y="f418"/>
                </a:cxn>
                <a:cxn ang="f236">
                  <a:pos x="f419" y="f420"/>
                </a:cxn>
                <a:cxn ang="f236">
                  <a:pos x="f421" y="f422"/>
                </a:cxn>
                <a:cxn ang="f236">
                  <a:pos x="f423" y="f424"/>
                </a:cxn>
                <a:cxn ang="f236">
                  <a:pos x="f425" y="f426"/>
                </a:cxn>
                <a:cxn ang="f236">
                  <a:pos x="f427" y="f428"/>
                </a:cxn>
                <a:cxn ang="f236">
                  <a:pos x="f429" y="f430"/>
                </a:cxn>
              </a:cxnLst>
              <a:rect l="f365" t="f368" r="f366" b="f367"/>
              <a:pathLst>
                <a:path w="2514948" h="2170178">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lnTo>
                    <a:pt x="f5" y="f7"/>
                  </a:lnTo>
                  <a:lnTo>
                    <a:pt x="f5" y="f71"/>
                  </a:lnTo>
                  <a:lnTo>
                    <a:pt x="f72" y="f73"/>
                  </a:lnTo>
                  <a:cubicBezTo>
                    <a:pt x="f74" y="f75"/>
                    <a:pt x="f76" y="f77"/>
                    <a:pt x="f78" y="f79"/>
                  </a:cubicBezTo>
                  <a:cubicBezTo>
                    <a:pt x="f80" y="f81"/>
                    <a:pt x="f82" y="f83"/>
                    <a:pt x="f84" y="f85"/>
                  </a:cubicBezTo>
                  <a:cubicBezTo>
                    <a:pt x="f86" y="f87"/>
                    <a:pt x="f88" y="f89"/>
                    <a:pt x="f90" y="f91"/>
                  </a:cubicBezTo>
                  <a:cubicBezTo>
                    <a:pt x="f92" y="f93"/>
                    <a:pt x="f94" y="f95"/>
                    <a:pt x="f96" y="f97"/>
                  </a:cubicBezTo>
                  <a:cubicBezTo>
                    <a:pt x="f98" y="f99"/>
                    <a:pt x="f100" y="f101"/>
                    <a:pt x="f102" y="f103"/>
                  </a:cubicBezTo>
                  <a:cubicBezTo>
                    <a:pt x="f104" y="f105"/>
                    <a:pt x="f106" y="f107"/>
                    <a:pt x="f108" y="f109"/>
                  </a:cubicBezTo>
                  <a:cubicBezTo>
                    <a:pt x="f110" y="f111"/>
                    <a:pt x="f112" y="f113"/>
                    <a:pt x="f114" y="f115"/>
                  </a:cubicBezTo>
                  <a:cubicBezTo>
                    <a:pt x="f116" y="f117"/>
                    <a:pt x="f118" y="f119"/>
                    <a:pt x="f120" y="f121"/>
                  </a:cubicBezTo>
                  <a:cubicBezTo>
                    <a:pt x="f122" y="f123"/>
                    <a:pt x="f124" y="f125"/>
                    <a:pt x="f126" y="f127"/>
                  </a:cubicBezTo>
                  <a:cubicBezTo>
                    <a:pt x="f128" y="f129"/>
                    <a:pt x="f130" y="f131"/>
                    <a:pt x="f132" y="f133"/>
                  </a:cubicBezTo>
                  <a:cubicBezTo>
                    <a:pt x="f134" y="f135"/>
                    <a:pt x="f136" y="f137"/>
                    <a:pt x="f138" y="f139"/>
                  </a:cubicBezTo>
                  <a:cubicBezTo>
                    <a:pt x="f140" y="f141"/>
                    <a:pt x="f142" y="f143"/>
                    <a:pt x="f144" y="f145"/>
                  </a:cubicBezTo>
                  <a:lnTo>
                    <a:pt x="f146" y="f147"/>
                  </a:lnTo>
                  <a:lnTo>
                    <a:pt x="f148" y="f149"/>
                  </a:lnTo>
                  <a:cubicBezTo>
                    <a:pt x="f150" y="f151"/>
                    <a:pt x="f152" y="f153"/>
                    <a:pt x="f154" y="f155"/>
                  </a:cubicBezTo>
                  <a:cubicBezTo>
                    <a:pt x="f156" y="f157"/>
                    <a:pt x="f158" y="f159"/>
                    <a:pt x="f160" y="f16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3" name="Freeform: Shape 39">
              <a:extLst>
                <a:ext uri="{FF2B5EF4-FFF2-40B4-BE49-F238E27FC236}">
                  <a16:creationId xmlns:a16="http://schemas.microsoft.com/office/drawing/2014/main" id="{79626087-4CCC-4236-96DF-9D8109FE4072}"/>
                </a:ext>
              </a:extLst>
            </p:cNvPr>
            <p:cNvSpPr/>
            <p:nvPr/>
          </p:nvSpPr>
          <p:spPr>
            <a:xfrm rot="10799991">
              <a:off x="9085624" y="4429244"/>
              <a:ext cx="3115049" cy="2433876"/>
            </a:xfrm>
            <a:custGeom>
              <a:avLst/>
              <a:gdLst>
                <a:gd name="f0" fmla="val 10800000"/>
                <a:gd name="f1" fmla="val 5400000"/>
                <a:gd name="f2" fmla="val 180"/>
                <a:gd name="f3" fmla="val w"/>
                <a:gd name="f4" fmla="val h"/>
                <a:gd name="f5" fmla="val 0"/>
                <a:gd name="f6" fmla="val 2493062"/>
                <a:gd name="f7" fmla="val 1947896"/>
                <a:gd name="f8" fmla="val 1896911"/>
                <a:gd name="f9" fmla="val 2435315"/>
                <a:gd name="f10" fmla="val 178165"/>
                <a:gd name="f11" fmla="val 2088122"/>
                <a:gd name="f12" fmla="val 1071812"/>
                <a:gd name="f13" fmla="val 1129732"/>
                <a:gd name="f14" fmla="val 1758033"/>
                <a:gd name="f15" fmla="val 93066"/>
                <a:gd name="f16" fmla="val 1935859"/>
                <a:gd name="f17" fmla="val 1404756"/>
                <a:gd name="f18" fmla="val 17392"/>
                <a:gd name="f19" fmla="val 1402364"/>
                <a:gd name="f20" fmla="val 167719"/>
                <a:gd name="f21" fmla="val 1375030"/>
                <a:gd name="f22" fmla="val 318070"/>
                <a:gd name="f23" fmla="val 1334398"/>
                <a:gd name="f24" fmla="val 464249"/>
                <a:gd name="f25" fmla="val 1281208"/>
                <a:gd name="f26" fmla="val 753480"/>
                <a:gd name="f27" fmla="val 1176081"/>
                <a:gd name="f28" fmla="val 1028869"/>
                <a:gd name="f29" fmla="val 1021346"/>
                <a:gd name="f30" fmla="val 1260556"/>
                <a:gd name="f31" fmla="val 833835"/>
                <a:gd name="f32" fmla="val 1491960"/>
                <a:gd name="f33" fmla="val 646594"/>
                <a:gd name="f34" fmla="val 1681177"/>
                <a:gd name="f35" fmla="val 425056"/>
                <a:gd name="f36" fmla="val 1807924"/>
                <a:gd name="f37" fmla="val 193222"/>
                <a:gd name="f38" fmla="val 1832328"/>
                <a:gd name="f39" fmla="val 148578"/>
                <a:gd name="f40" fmla="val 1854477"/>
                <a:gd name="f41" fmla="val 103599"/>
                <a:gd name="f42" fmla="val 1874357"/>
                <a:gd name="f43" fmla="val 58333"/>
                <a:gd name="f44" fmla="+- 0 0 -90"/>
                <a:gd name="f45" fmla="*/ f3 1 2493062"/>
                <a:gd name="f46" fmla="*/ f4 1 1947896"/>
                <a:gd name="f47" fmla="val f5"/>
                <a:gd name="f48" fmla="val f6"/>
                <a:gd name="f49" fmla="val f7"/>
                <a:gd name="f50" fmla="*/ f44 f0 1"/>
                <a:gd name="f51" fmla="+- f49 0 f47"/>
                <a:gd name="f52" fmla="+- f48 0 f47"/>
                <a:gd name="f53" fmla="*/ f50 1 f2"/>
                <a:gd name="f54" fmla="*/ f52 1 2493062"/>
                <a:gd name="f55" fmla="*/ f51 1 1947896"/>
                <a:gd name="f56" fmla="*/ 1896911 f52 1"/>
                <a:gd name="f57" fmla="*/ 0 f51 1"/>
                <a:gd name="f58" fmla="*/ 2493062 f52 1"/>
                <a:gd name="f59" fmla="*/ 2435315 f52 1"/>
                <a:gd name="f60" fmla="*/ 178165 f51 1"/>
                <a:gd name="f61" fmla="*/ 93066 f52 1"/>
                <a:gd name="f62" fmla="*/ 1935859 f51 1"/>
                <a:gd name="f63" fmla="*/ 0 f52 1"/>
                <a:gd name="f64" fmla="*/ 1947896 f51 1"/>
                <a:gd name="f65" fmla="*/ 1404756 f51 1"/>
                <a:gd name="f66" fmla="*/ 17392 f52 1"/>
                <a:gd name="f67" fmla="*/ 1402364 f51 1"/>
                <a:gd name="f68" fmla="*/ 464249 f52 1"/>
                <a:gd name="f69" fmla="*/ 1281208 f51 1"/>
                <a:gd name="f70" fmla="*/ 1260556 f52 1"/>
                <a:gd name="f71" fmla="*/ 833835 f51 1"/>
                <a:gd name="f72" fmla="*/ 1807924 f52 1"/>
                <a:gd name="f73" fmla="*/ 193222 f51 1"/>
                <a:gd name="f74" fmla="*/ 1874357 f52 1"/>
                <a:gd name="f75" fmla="*/ 58333 f51 1"/>
                <a:gd name="f76" fmla="+- f53 0 f1"/>
                <a:gd name="f77" fmla="*/ f56 1 2493062"/>
                <a:gd name="f78" fmla="*/ f57 1 1947896"/>
                <a:gd name="f79" fmla="*/ f58 1 2493062"/>
                <a:gd name="f80" fmla="*/ f59 1 2493062"/>
                <a:gd name="f81" fmla="*/ f60 1 1947896"/>
                <a:gd name="f82" fmla="*/ f61 1 2493062"/>
                <a:gd name="f83" fmla="*/ f62 1 1947896"/>
                <a:gd name="f84" fmla="*/ f63 1 2493062"/>
                <a:gd name="f85" fmla="*/ f64 1 1947896"/>
                <a:gd name="f86" fmla="*/ f65 1 1947896"/>
                <a:gd name="f87" fmla="*/ f66 1 2493062"/>
                <a:gd name="f88" fmla="*/ f67 1 1947896"/>
                <a:gd name="f89" fmla="*/ f68 1 2493062"/>
                <a:gd name="f90" fmla="*/ f69 1 1947896"/>
                <a:gd name="f91" fmla="*/ f70 1 2493062"/>
                <a:gd name="f92" fmla="*/ f71 1 1947896"/>
                <a:gd name="f93" fmla="*/ f72 1 2493062"/>
                <a:gd name="f94" fmla="*/ f73 1 1947896"/>
                <a:gd name="f95" fmla="*/ f74 1 2493062"/>
                <a:gd name="f96" fmla="*/ f75 1 1947896"/>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3062" h="1947896">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4" name="Freeform: Shape 40">
              <a:extLst>
                <a:ext uri="{FF2B5EF4-FFF2-40B4-BE49-F238E27FC236}">
                  <a16:creationId xmlns:a16="http://schemas.microsoft.com/office/drawing/2014/main" id="{CB732FAB-1901-4679-A17F-661707EEC4F6}"/>
                </a:ext>
              </a:extLst>
            </p:cNvPr>
            <p:cNvSpPr/>
            <p:nvPr/>
          </p:nvSpPr>
          <p:spPr>
            <a:xfrm rot="10799991">
              <a:off x="9075594" y="4393061"/>
              <a:ext cx="3125080" cy="2464865"/>
            </a:xfrm>
            <a:custGeom>
              <a:avLst/>
              <a:gdLst>
                <a:gd name="f0" fmla="val 10800000"/>
                <a:gd name="f1" fmla="val 5400000"/>
                <a:gd name="f2" fmla="val 180"/>
                <a:gd name="f3" fmla="val w"/>
                <a:gd name="f4" fmla="val h"/>
                <a:gd name="f5" fmla="val 0"/>
                <a:gd name="f6" fmla="val 2501089"/>
                <a:gd name="f7" fmla="val 1972702"/>
                <a:gd name="f8" fmla="val 2318728"/>
                <a:gd name="f9" fmla="val 2453909"/>
                <a:gd name="f10" fmla="val 167837"/>
                <a:gd name="f11" fmla="val 2427555"/>
                <a:gd name="f12" fmla="val 244153"/>
                <a:gd name="f13" fmla="val 2396627"/>
                <a:gd name="f14" fmla="val 319103"/>
                <a:gd name="f15" fmla="val 2361125"/>
                <a:gd name="f16" fmla="val 392084"/>
                <a:gd name="f17" fmla="val 2218453"/>
                <a:gd name="f18" fmla="val 684005"/>
                <a:gd name="f19" fmla="val 2011698"/>
                <a:gd name="f20" fmla="val 945211"/>
                <a:gd name="f21" fmla="val 1768255"/>
                <a:gd name="f22" fmla="val 1167644"/>
                <a:gd name="f23" fmla="val 1646250"/>
                <a:gd name="f24" fmla="val 1278860"/>
                <a:gd name="f25" fmla="val 1514385"/>
                <a:gd name="f26" fmla="val 1380316"/>
                <a:gd name="f27" fmla="val 1375125"/>
                <a:gd name="f28" fmla="val 1471474"/>
                <a:gd name="f29" fmla="val 1235677"/>
                <a:gd name="f30" fmla="val 1562542"/>
                <a:gd name="f31" fmla="val 1088928"/>
                <a:gd name="f32" fmla="val 1643672"/>
                <a:gd name="f33" fmla="val 935735"/>
                <a:gd name="f34" fmla="val 1712713"/>
                <a:gd name="f35" fmla="val 705659"/>
                <a:gd name="f36" fmla="val 1815533"/>
                <a:gd name="f37" fmla="val 462359"/>
                <a:gd name="f38" fmla="val 1892212"/>
                <a:gd name="f39" fmla="val 212353"/>
                <a:gd name="f40" fmla="val 1940294"/>
                <a:gd name="f41" fmla="val 1732181"/>
                <a:gd name="f42" fmla="val 161195"/>
                <a:gd name="f43" fmla="val 1706590"/>
                <a:gd name="f44" fmla="val 237638"/>
                <a:gd name="f45" fmla="val 1691378"/>
                <a:gd name="f46" fmla="val 313477"/>
                <a:gd name="f47" fmla="val 1673222"/>
                <a:gd name="f48" fmla="val 388463"/>
                <a:gd name="f49" fmla="val 1652268"/>
                <a:gd name="f50" fmla="val 538529"/>
                <a:gd name="f51" fmla="val 1610539"/>
                <a:gd name="f52" fmla="val 684898"/>
                <a:gd name="f53" fmla="val 1556543"/>
                <a:gd name="f54" fmla="val 826716"/>
                <a:gd name="f55" fmla="val 1493950"/>
                <a:gd name="f56" fmla="val 1111207"/>
                <a:gd name="f57" fmla="val 1370107"/>
                <a:gd name="f58" fmla="val 1376832"/>
                <a:gd name="f59" fmla="val 1205881"/>
                <a:gd name="f60" fmla="val 1609847"/>
                <a:gd name="f61" fmla="val 1007535"/>
                <a:gd name="f62" fmla="val 1725975"/>
                <a:gd name="f63" fmla="val 908049"/>
                <a:gd name="f64" fmla="val 1833571"/>
                <a:gd name="f65" fmla="val 799519"/>
                <a:gd name="f66" fmla="val 1929982"/>
                <a:gd name="f67" fmla="val 682930"/>
                <a:gd name="f68" fmla="val 2026581"/>
                <a:gd name="f69" fmla="val 566520"/>
                <a:gd name="f70" fmla="val 2111806"/>
                <a:gd name="f71" fmla="val 441692"/>
                <a:gd name="f72" fmla="val 2183093"/>
                <a:gd name="f73" fmla="val 310149"/>
                <a:gd name="f74" fmla="val 2218738"/>
                <a:gd name="f75" fmla="val 244422"/>
                <a:gd name="f76" fmla="val 2251396"/>
                <a:gd name="f77" fmla="val 177150"/>
                <a:gd name="f78" fmla="val 2280286"/>
                <a:gd name="f79" fmla="val 108435"/>
                <a:gd name="f80" fmla="+- 0 0 -90"/>
                <a:gd name="f81" fmla="*/ f3 1 2501089"/>
                <a:gd name="f82" fmla="*/ f4 1 1972702"/>
                <a:gd name="f83" fmla="val f5"/>
                <a:gd name="f84" fmla="val f6"/>
                <a:gd name="f85" fmla="val f7"/>
                <a:gd name="f86" fmla="*/ f80 f0 1"/>
                <a:gd name="f87" fmla="+- f85 0 f83"/>
                <a:gd name="f88" fmla="+- f84 0 f83"/>
                <a:gd name="f89" fmla="*/ f86 1 f2"/>
                <a:gd name="f90" fmla="*/ f88 1 2501089"/>
                <a:gd name="f91" fmla="*/ f87 1 1972702"/>
                <a:gd name="f92" fmla="*/ 2318728 f88 1"/>
                <a:gd name="f93" fmla="*/ 0 f87 1"/>
                <a:gd name="f94" fmla="*/ 2501089 f88 1"/>
                <a:gd name="f95" fmla="*/ 2453909 f88 1"/>
                <a:gd name="f96" fmla="*/ 167837 f87 1"/>
                <a:gd name="f97" fmla="*/ 2361125 f88 1"/>
                <a:gd name="f98" fmla="*/ 392084 f87 1"/>
                <a:gd name="f99" fmla="*/ 1768255 f88 1"/>
                <a:gd name="f100" fmla="*/ 1167644 f87 1"/>
                <a:gd name="f101" fmla="*/ 1375125 f88 1"/>
                <a:gd name="f102" fmla="*/ 1471474 f87 1"/>
                <a:gd name="f103" fmla="*/ 935735 f88 1"/>
                <a:gd name="f104" fmla="*/ 1712713 f87 1"/>
                <a:gd name="f105" fmla="*/ 212353 f88 1"/>
                <a:gd name="f106" fmla="*/ 1940294 f87 1"/>
                <a:gd name="f107" fmla="*/ 0 f88 1"/>
                <a:gd name="f108" fmla="*/ 1972702 f87 1"/>
                <a:gd name="f109" fmla="*/ 1732181 f87 1"/>
                <a:gd name="f110" fmla="*/ 161195 f88 1"/>
                <a:gd name="f111" fmla="*/ 1706590 f87 1"/>
                <a:gd name="f112" fmla="*/ 388463 f88 1"/>
                <a:gd name="f113" fmla="*/ 1652268 f87 1"/>
                <a:gd name="f114" fmla="*/ 826716 f88 1"/>
                <a:gd name="f115" fmla="*/ 1493950 f87 1"/>
                <a:gd name="f116" fmla="*/ 1609847 f88 1"/>
                <a:gd name="f117" fmla="*/ 1007535 f87 1"/>
                <a:gd name="f118" fmla="*/ 1929982 f88 1"/>
                <a:gd name="f119" fmla="*/ 682930 f87 1"/>
                <a:gd name="f120" fmla="*/ 2183093 f88 1"/>
                <a:gd name="f121" fmla="*/ 310149 f87 1"/>
                <a:gd name="f122" fmla="*/ 2280286 f88 1"/>
                <a:gd name="f123" fmla="*/ 108435 f87 1"/>
                <a:gd name="f124" fmla="+- f89 0 f1"/>
                <a:gd name="f125" fmla="*/ f92 1 2501089"/>
                <a:gd name="f126" fmla="*/ f93 1 1972702"/>
                <a:gd name="f127" fmla="*/ f94 1 2501089"/>
                <a:gd name="f128" fmla="*/ f95 1 2501089"/>
                <a:gd name="f129" fmla="*/ f96 1 1972702"/>
                <a:gd name="f130" fmla="*/ f97 1 2501089"/>
                <a:gd name="f131" fmla="*/ f98 1 1972702"/>
                <a:gd name="f132" fmla="*/ f99 1 2501089"/>
                <a:gd name="f133" fmla="*/ f100 1 1972702"/>
                <a:gd name="f134" fmla="*/ f101 1 2501089"/>
                <a:gd name="f135" fmla="*/ f102 1 1972702"/>
                <a:gd name="f136" fmla="*/ f103 1 2501089"/>
                <a:gd name="f137" fmla="*/ f104 1 1972702"/>
                <a:gd name="f138" fmla="*/ f105 1 2501089"/>
                <a:gd name="f139" fmla="*/ f106 1 1972702"/>
                <a:gd name="f140" fmla="*/ f107 1 2501089"/>
                <a:gd name="f141" fmla="*/ f108 1 1972702"/>
                <a:gd name="f142" fmla="*/ f109 1 1972702"/>
                <a:gd name="f143" fmla="*/ f110 1 2501089"/>
                <a:gd name="f144" fmla="*/ f111 1 1972702"/>
                <a:gd name="f145" fmla="*/ f112 1 2501089"/>
                <a:gd name="f146" fmla="*/ f113 1 1972702"/>
                <a:gd name="f147" fmla="*/ f114 1 2501089"/>
                <a:gd name="f148" fmla="*/ f115 1 1972702"/>
                <a:gd name="f149" fmla="*/ f116 1 2501089"/>
                <a:gd name="f150" fmla="*/ f117 1 1972702"/>
                <a:gd name="f151" fmla="*/ f118 1 2501089"/>
                <a:gd name="f152" fmla="*/ f119 1 1972702"/>
                <a:gd name="f153" fmla="*/ f120 1 2501089"/>
                <a:gd name="f154" fmla="*/ f121 1 1972702"/>
                <a:gd name="f155" fmla="*/ f122 1 2501089"/>
                <a:gd name="f156" fmla="*/ f123 1 1972702"/>
                <a:gd name="f157" fmla="*/ f83 1 f90"/>
                <a:gd name="f158" fmla="*/ f84 1 f90"/>
                <a:gd name="f159" fmla="*/ f83 1 f91"/>
                <a:gd name="f160" fmla="*/ f85 1 f91"/>
                <a:gd name="f161" fmla="*/ f125 1 f90"/>
                <a:gd name="f162" fmla="*/ f126 1 f91"/>
                <a:gd name="f163" fmla="*/ f127 1 f90"/>
                <a:gd name="f164" fmla="*/ f128 1 f90"/>
                <a:gd name="f165" fmla="*/ f129 1 f91"/>
                <a:gd name="f166" fmla="*/ f130 1 f90"/>
                <a:gd name="f167" fmla="*/ f131 1 f91"/>
                <a:gd name="f168" fmla="*/ f132 1 f90"/>
                <a:gd name="f169" fmla="*/ f133 1 f91"/>
                <a:gd name="f170" fmla="*/ f134 1 f90"/>
                <a:gd name="f171" fmla="*/ f135 1 f91"/>
                <a:gd name="f172" fmla="*/ f136 1 f90"/>
                <a:gd name="f173" fmla="*/ f137 1 f91"/>
                <a:gd name="f174" fmla="*/ f138 1 f90"/>
                <a:gd name="f175" fmla="*/ f139 1 f91"/>
                <a:gd name="f176" fmla="*/ f140 1 f90"/>
                <a:gd name="f177" fmla="*/ f141 1 f91"/>
                <a:gd name="f178" fmla="*/ f142 1 f91"/>
                <a:gd name="f179" fmla="*/ f143 1 f90"/>
                <a:gd name="f180" fmla="*/ f144 1 f91"/>
                <a:gd name="f181" fmla="*/ f145 1 f90"/>
                <a:gd name="f182" fmla="*/ f146 1 f91"/>
                <a:gd name="f183" fmla="*/ f147 1 f90"/>
                <a:gd name="f184" fmla="*/ f148 1 f91"/>
                <a:gd name="f185" fmla="*/ f149 1 f90"/>
                <a:gd name="f186" fmla="*/ f150 1 f91"/>
                <a:gd name="f187" fmla="*/ f151 1 f90"/>
                <a:gd name="f188" fmla="*/ f152 1 f91"/>
                <a:gd name="f189" fmla="*/ f153 1 f90"/>
                <a:gd name="f190" fmla="*/ f154 1 f91"/>
                <a:gd name="f191" fmla="*/ f155 1 f90"/>
                <a:gd name="f192" fmla="*/ f156 1 f91"/>
                <a:gd name="f193" fmla="*/ f157 f81 1"/>
                <a:gd name="f194" fmla="*/ f158 f81 1"/>
                <a:gd name="f195" fmla="*/ f160 f82 1"/>
                <a:gd name="f196" fmla="*/ f159 f82 1"/>
                <a:gd name="f197" fmla="*/ f161 f81 1"/>
                <a:gd name="f198" fmla="*/ f162 f82 1"/>
                <a:gd name="f199" fmla="*/ f163 f81 1"/>
                <a:gd name="f200" fmla="*/ f164 f81 1"/>
                <a:gd name="f201" fmla="*/ f165 f82 1"/>
                <a:gd name="f202" fmla="*/ f166 f81 1"/>
                <a:gd name="f203" fmla="*/ f167 f82 1"/>
                <a:gd name="f204" fmla="*/ f168 f81 1"/>
                <a:gd name="f205" fmla="*/ f169 f82 1"/>
                <a:gd name="f206" fmla="*/ f170 f81 1"/>
                <a:gd name="f207" fmla="*/ f171 f82 1"/>
                <a:gd name="f208" fmla="*/ f172 f81 1"/>
                <a:gd name="f209" fmla="*/ f173 f82 1"/>
                <a:gd name="f210" fmla="*/ f174 f81 1"/>
                <a:gd name="f211" fmla="*/ f175 f82 1"/>
                <a:gd name="f212" fmla="*/ f176 f81 1"/>
                <a:gd name="f213" fmla="*/ f177 f82 1"/>
                <a:gd name="f214" fmla="*/ f178 f82 1"/>
                <a:gd name="f215" fmla="*/ f179 f81 1"/>
                <a:gd name="f216" fmla="*/ f180 f82 1"/>
                <a:gd name="f217" fmla="*/ f181 f81 1"/>
                <a:gd name="f218" fmla="*/ f182 f82 1"/>
                <a:gd name="f219" fmla="*/ f183 f81 1"/>
                <a:gd name="f220" fmla="*/ f184 f82 1"/>
                <a:gd name="f221" fmla="*/ f185 f81 1"/>
                <a:gd name="f222" fmla="*/ f186 f82 1"/>
                <a:gd name="f223" fmla="*/ f187 f81 1"/>
                <a:gd name="f224" fmla="*/ f188 f82 1"/>
                <a:gd name="f225" fmla="*/ f189 f81 1"/>
                <a:gd name="f226" fmla="*/ f190 f82 1"/>
                <a:gd name="f227" fmla="*/ f191 f81 1"/>
                <a:gd name="f228" fmla="*/ f192 f82 1"/>
              </a:gdLst>
              <a:ahLst/>
              <a:cxnLst>
                <a:cxn ang="3cd4">
                  <a:pos x="hc" y="t"/>
                </a:cxn>
                <a:cxn ang="0">
                  <a:pos x="r" y="vc"/>
                </a:cxn>
                <a:cxn ang="cd4">
                  <a:pos x="hc" y="b"/>
                </a:cxn>
                <a:cxn ang="cd2">
                  <a:pos x="l" y="vc"/>
                </a:cxn>
                <a:cxn ang="f124">
                  <a:pos x="f197" y="f198"/>
                </a:cxn>
                <a:cxn ang="f124">
                  <a:pos x="f199" y="f198"/>
                </a:cxn>
                <a:cxn ang="f124">
                  <a:pos x="f200" y="f201"/>
                </a:cxn>
                <a:cxn ang="f124">
                  <a:pos x="f202" y="f203"/>
                </a:cxn>
                <a:cxn ang="f124">
                  <a:pos x="f204" y="f205"/>
                </a:cxn>
                <a:cxn ang="f124">
                  <a:pos x="f206" y="f207"/>
                </a:cxn>
                <a:cxn ang="f124">
                  <a:pos x="f208" y="f209"/>
                </a:cxn>
                <a:cxn ang="f124">
                  <a:pos x="f210" y="f211"/>
                </a:cxn>
                <a:cxn ang="f124">
                  <a:pos x="f212" y="f213"/>
                </a:cxn>
                <a:cxn ang="f124">
                  <a:pos x="f212" y="f214"/>
                </a:cxn>
                <a:cxn ang="f124">
                  <a:pos x="f215" y="f216"/>
                </a:cxn>
                <a:cxn ang="f124">
                  <a:pos x="f217" y="f218"/>
                </a:cxn>
                <a:cxn ang="f124">
                  <a:pos x="f219" y="f220"/>
                </a:cxn>
                <a:cxn ang="f124">
                  <a:pos x="f221" y="f222"/>
                </a:cxn>
                <a:cxn ang="f124">
                  <a:pos x="f223" y="f224"/>
                </a:cxn>
                <a:cxn ang="f124">
                  <a:pos x="f225" y="f226"/>
                </a:cxn>
                <a:cxn ang="f124">
                  <a:pos x="f227" y="f228"/>
                </a:cxn>
              </a:cxnLst>
              <a:rect l="f193" t="f196" r="f194" b="f195"/>
              <a:pathLst>
                <a:path w="2501089" h="1972702">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lnTo>
                    <a:pt x="f5" y="f7"/>
                  </a:lnTo>
                  <a:lnTo>
                    <a:pt x="f5" y="f41"/>
                  </a:lnTo>
                  <a:lnTo>
                    <a:pt x="f42" y="f43"/>
                  </a:lnTo>
                  <a:cubicBezTo>
                    <a:pt x="f44" y="f45"/>
                    <a:pt x="f46" y="f47"/>
                    <a:pt x="f48" y="f49"/>
                  </a:cubicBezTo>
                  <a:cubicBezTo>
                    <a:pt x="f50" y="f51"/>
                    <a:pt x="f52" y="f53"/>
                    <a:pt x="f54" y="f55"/>
                  </a:cubicBezTo>
                  <a:cubicBezTo>
                    <a:pt x="f56" y="f57"/>
                    <a:pt x="f58" y="f59"/>
                    <a:pt x="f60" y="f61"/>
                  </a:cubicBezTo>
                  <a:cubicBezTo>
                    <a:pt x="f62" y="f63"/>
                    <a:pt x="f64" y="f65"/>
                    <a:pt x="f66" y="f67"/>
                  </a:cubicBezTo>
                  <a:cubicBezTo>
                    <a:pt x="f68" y="f69"/>
                    <a:pt x="f70" y="f71"/>
                    <a:pt x="f72" y="f73"/>
                  </a:cubicBezTo>
                  <a:cubicBezTo>
                    <a:pt x="f74" y="f75"/>
                    <a:pt x="f76" y="f77"/>
                    <a:pt x="f78" y="f79"/>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FFFFFF"/>
                </a:solidFill>
                <a:uFillTx/>
                <a:latin typeface="Calibri"/>
              </a:endParaRPr>
            </a:p>
          </p:txBody>
        </p:sp>
        <p:sp>
          <p:nvSpPr>
            <p:cNvPr id="15" name="Freeform: Shape 41">
              <a:extLst>
                <a:ext uri="{FF2B5EF4-FFF2-40B4-BE49-F238E27FC236}">
                  <a16:creationId xmlns:a16="http://schemas.microsoft.com/office/drawing/2014/main" id="{F280B1C1-FD54-4DD9-8829-E294B5C2BFDA}"/>
                </a:ext>
              </a:extLst>
            </p:cNvPr>
            <p:cNvSpPr/>
            <p:nvPr/>
          </p:nvSpPr>
          <p:spPr>
            <a:xfrm rot="10799991">
              <a:off x="9087297" y="4429335"/>
              <a:ext cx="3112608" cy="2428582"/>
            </a:xfrm>
            <a:custGeom>
              <a:avLst/>
              <a:gdLst>
                <a:gd name="f0" fmla="val 10800000"/>
                <a:gd name="f1" fmla="val 5400000"/>
                <a:gd name="f2" fmla="val 180"/>
                <a:gd name="f3" fmla="val w"/>
                <a:gd name="f4" fmla="val h"/>
                <a:gd name="f5" fmla="val 0"/>
                <a:gd name="f6" fmla="val 2491105"/>
                <a:gd name="f7" fmla="val 1943661"/>
                <a:gd name="f8" fmla="val 1995408"/>
                <a:gd name="f9" fmla="val 2434705"/>
                <a:gd name="f10" fmla="val 174009"/>
                <a:gd name="f11" fmla="val 2087512"/>
                <a:gd name="f12" fmla="val 1067655"/>
                <a:gd name="f13" fmla="val 1129122"/>
                <a:gd name="f14" fmla="val 1753877"/>
                <a:gd name="f15" fmla="val 92457"/>
                <a:gd name="f16" fmla="val 1931703"/>
                <a:gd name="f17" fmla="val 1491489"/>
                <a:gd name="f18" fmla="val 34107"/>
                <a:gd name="f19" fmla="val 1486836"/>
                <a:gd name="f20" fmla="val 189055"/>
                <a:gd name="f21" fmla="val 1458696"/>
                <a:gd name="f22" fmla="val 343908"/>
                <a:gd name="f23" fmla="val 1416565"/>
                <a:gd name="f24" fmla="val 497577"/>
                <a:gd name="f25" fmla="val 1360598"/>
                <a:gd name="f26" fmla="val 796856"/>
                <a:gd name="f27" fmla="val 1251889"/>
                <a:gd name="f28" fmla="val 1081725"/>
                <a:gd name="f29" fmla="val 1091781"/>
                <a:gd name="f30" fmla="val 1321566"/>
                <a:gd name="f31" fmla="val 897645"/>
                <a:gd name="f32" fmla="val 1565577"/>
                <a:gd name="f33" fmla="val 700195"/>
                <a:gd name="f34" fmla="val 1757355"/>
                <a:gd name="f35" fmla="val 475523"/>
                <a:gd name="f36" fmla="val 1891495"/>
                <a:gd name="f37" fmla="val 230078"/>
                <a:gd name="f38" fmla="val 1917197"/>
                <a:gd name="f39" fmla="val 183033"/>
                <a:gd name="f40" fmla="val 1940526"/>
                <a:gd name="f41" fmla="val 135619"/>
                <a:gd name="f42" fmla="val 1961469"/>
                <a:gd name="f43" fmla="val 87885"/>
                <a:gd name="f44" fmla="+- 0 0 -90"/>
                <a:gd name="f45" fmla="*/ f3 1 2491105"/>
                <a:gd name="f46" fmla="*/ f4 1 1943661"/>
                <a:gd name="f47" fmla="val f5"/>
                <a:gd name="f48" fmla="val f6"/>
                <a:gd name="f49" fmla="val f7"/>
                <a:gd name="f50" fmla="*/ f44 f0 1"/>
                <a:gd name="f51" fmla="+- f49 0 f47"/>
                <a:gd name="f52" fmla="+- f48 0 f47"/>
                <a:gd name="f53" fmla="*/ f50 1 f2"/>
                <a:gd name="f54" fmla="*/ f52 1 2491105"/>
                <a:gd name="f55" fmla="*/ f51 1 1943661"/>
                <a:gd name="f56" fmla="*/ 1995408 f52 1"/>
                <a:gd name="f57" fmla="*/ 0 f51 1"/>
                <a:gd name="f58" fmla="*/ 2491105 f52 1"/>
                <a:gd name="f59" fmla="*/ 2434705 f52 1"/>
                <a:gd name="f60" fmla="*/ 174009 f51 1"/>
                <a:gd name="f61" fmla="*/ 92457 f52 1"/>
                <a:gd name="f62" fmla="*/ 1931703 f51 1"/>
                <a:gd name="f63" fmla="*/ 0 f52 1"/>
                <a:gd name="f64" fmla="*/ 1943661 f51 1"/>
                <a:gd name="f65" fmla="*/ 1491489 f51 1"/>
                <a:gd name="f66" fmla="*/ 34107 f52 1"/>
                <a:gd name="f67" fmla="*/ 1486836 f51 1"/>
                <a:gd name="f68" fmla="*/ 497577 f52 1"/>
                <a:gd name="f69" fmla="*/ 1360598 f51 1"/>
                <a:gd name="f70" fmla="*/ 1321566 f52 1"/>
                <a:gd name="f71" fmla="*/ 897645 f51 1"/>
                <a:gd name="f72" fmla="*/ 1891495 f52 1"/>
                <a:gd name="f73" fmla="*/ 230078 f51 1"/>
                <a:gd name="f74" fmla="*/ 1961469 f52 1"/>
                <a:gd name="f75" fmla="*/ 87885 f51 1"/>
                <a:gd name="f76" fmla="+- f53 0 f1"/>
                <a:gd name="f77" fmla="*/ f56 1 2491105"/>
                <a:gd name="f78" fmla="*/ f57 1 1943661"/>
                <a:gd name="f79" fmla="*/ f58 1 2491105"/>
                <a:gd name="f80" fmla="*/ f59 1 2491105"/>
                <a:gd name="f81" fmla="*/ f60 1 1943661"/>
                <a:gd name="f82" fmla="*/ f61 1 2491105"/>
                <a:gd name="f83" fmla="*/ f62 1 1943661"/>
                <a:gd name="f84" fmla="*/ f63 1 2491105"/>
                <a:gd name="f85" fmla="*/ f64 1 1943661"/>
                <a:gd name="f86" fmla="*/ f65 1 1943661"/>
                <a:gd name="f87" fmla="*/ f66 1 2491105"/>
                <a:gd name="f88" fmla="*/ f67 1 1943661"/>
                <a:gd name="f89" fmla="*/ f68 1 2491105"/>
                <a:gd name="f90" fmla="*/ f69 1 1943661"/>
                <a:gd name="f91" fmla="*/ f70 1 2491105"/>
                <a:gd name="f92" fmla="*/ f71 1 1943661"/>
                <a:gd name="f93" fmla="*/ f72 1 2491105"/>
                <a:gd name="f94" fmla="*/ f73 1 1943661"/>
                <a:gd name="f95" fmla="*/ f74 1 2491105"/>
                <a:gd name="f96" fmla="*/ f75 1 1943661"/>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1105" h="1943661">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16" name="Titolo 1">
            <a:extLst>
              <a:ext uri="{FF2B5EF4-FFF2-40B4-BE49-F238E27FC236}">
                <a16:creationId xmlns:a16="http://schemas.microsoft.com/office/drawing/2014/main" id="{E1C5D9C2-A4BE-4966-A61F-AC45F6D1B34E}"/>
              </a:ext>
            </a:extLst>
          </p:cNvPr>
          <p:cNvSpPr txBox="1"/>
          <p:nvPr/>
        </p:nvSpPr>
        <p:spPr>
          <a:xfrm>
            <a:off x="3346181" y="492582"/>
            <a:ext cx="6065754" cy="1264834"/>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3600" b="1" dirty="0">
                <a:solidFill>
                  <a:srgbClr val="44546A"/>
                </a:solidFill>
                <a:latin typeface="Calibri Light"/>
              </a:rPr>
              <a:t>Project goals and limitations</a:t>
            </a:r>
            <a:endParaRPr lang="en-US" sz="3600" b="1" i="0" u="none" strike="noStrike" kern="1200" cap="none" spc="0" baseline="0" dirty="0">
              <a:solidFill>
                <a:srgbClr val="44546A"/>
              </a:solidFill>
              <a:uFillTx/>
              <a:latin typeface="Calibri Light"/>
            </a:endParaRPr>
          </a:p>
        </p:txBody>
      </p:sp>
      <p:graphicFrame>
        <p:nvGraphicFramePr>
          <p:cNvPr id="20" name="Segnaposto contenuto 17">
            <a:extLst>
              <a:ext uri="{FF2B5EF4-FFF2-40B4-BE49-F238E27FC236}">
                <a16:creationId xmlns:a16="http://schemas.microsoft.com/office/drawing/2014/main" id="{2107C155-CF37-4BED-975F-E64D1266AD0B}"/>
              </a:ext>
            </a:extLst>
          </p:cNvPr>
          <p:cNvGraphicFramePr>
            <a:graphicFrameLocks/>
          </p:cNvGraphicFramePr>
          <p:nvPr>
            <p:extLst>
              <p:ext uri="{D42A27DB-BD31-4B8C-83A1-F6EECF244321}">
                <p14:modId xmlns:p14="http://schemas.microsoft.com/office/powerpoint/2010/main" val="1878414883"/>
              </p:ext>
            </p:extLst>
          </p:nvPr>
        </p:nvGraphicFramePr>
        <p:xfrm>
          <a:off x="1150070" y="1922121"/>
          <a:ext cx="9294829" cy="44103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88766296"/>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787</TotalTime>
  <Words>3168</Words>
  <Application>Microsoft Office PowerPoint</Application>
  <PresentationFormat>Widescreen</PresentationFormat>
  <Paragraphs>289</Paragraphs>
  <Slides>25</Slides>
  <Notes>0</Notes>
  <HiddenSlides>0</HiddenSlides>
  <MMClips>0</MMClips>
  <ScaleCrop>false</ScaleCrop>
  <HeadingPairs>
    <vt:vector size="8" baseType="variant">
      <vt:variant>
        <vt:lpstr>Caratteri utilizzati</vt:lpstr>
      </vt:variant>
      <vt:variant>
        <vt:i4>4</vt:i4>
      </vt:variant>
      <vt:variant>
        <vt:lpstr>Tema</vt:lpstr>
      </vt:variant>
      <vt:variant>
        <vt:i4>1</vt:i4>
      </vt:variant>
      <vt:variant>
        <vt:lpstr>Server OLE incorporati</vt:lpstr>
      </vt:variant>
      <vt:variant>
        <vt:i4>0</vt:i4>
      </vt:variant>
      <vt:variant>
        <vt:lpstr>Titoli diapositive</vt:lpstr>
      </vt:variant>
      <vt:variant>
        <vt:i4>25</vt:i4>
      </vt:variant>
    </vt:vector>
  </HeadingPairs>
  <TitlesOfParts>
    <vt:vector size="30" baseType="lpstr">
      <vt:lpstr>Abadi</vt:lpstr>
      <vt:lpstr>Arial</vt:lpstr>
      <vt:lpstr>Calibri</vt:lpstr>
      <vt:lpstr>Calibri Light</vt:lpstr>
      <vt:lpstr>Tema di Office</vt:lpstr>
      <vt:lpstr>Distant Philosophizing</vt:lpstr>
      <vt:lpstr>Contents</vt:lpstr>
      <vt:lpstr>1) Context</vt:lpstr>
      <vt:lpstr>1) Context</vt:lpstr>
      <vt:lpstr>1) Context</vt:lpstr>
      <vt:lpstr>1) Context</vt:lpstr>
      <vt:lpstr>2) Development</vt:lpstr>
      <vt:lpstr>2) Development</vt:lpstr>
      <vt:lpstr>2) Development</vt:lpstr>
      <vt:lpstr>2) Development</vt:lpstr>
      <vt:lpstr>2) Development</vt:lpstr>
      <vt:lpstr>3) Results</vt:lpstr>
      <vt:lpstr>3) Results</vt:lpstr>
      <vt:lpstr>3) Results</vt:lpstr>
      <vt:lpstr>3) Results</vt:lpstr>
      <vt:lpstr>2) Development</vt:lpstr>
      <vt:lpstr>3) Results</vt:lpstr>
      <vt:lpstr>3) Results</vt:lpstr>
      <vt:lpstr>3) Results</vt:lpstr>
      <vt:lpstr>3) Results</vt:lpstr>
      <vt:lpstr>3) Results</vt:lpstr>
      <vt:lpstr>3) Results</vt:lpstr>
      <vt:lpstr>4) Conclusions</vt:lpstr>
      <vt:lpstr>4) Conclusions</vt:lpstr>
      <vt:lpstr>4) 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Distant Philosophying</dc:title>
  <dc:creator>Alessandro Rosa</dc:creator>
  <cp:lastModifiedBy>Alessandro Rosa</cp:lastModifiedBy>
  <cp:revision>8</cp:revision>
  <dcterms:created xsi:type="dcterms:W3CDTF">2021-06-25T12:48:19Z</dcterms:created>
  <dcterms:modified xsi:type="dcterms:W3CDTF">2021-07-10T14:34:08Z</dcterms:modified>
</cp:coreProperties>
</file>